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3" r:id="rId2"/>
    <p:sldId id="260" r:id="rId3"/>
    <p:sldId id="269" r:id="rId4"/>
    <p:sldId id="258" r:id="rId5"/>
    <p:sldId id="257" r:id="rId6"/>
    <p:sldId id="262" r:id="rId7"/>
    <p:sldId id="264" r:id="rId8"/>
    <p:sldId id="276" r:id="rId9"/>
    <p:sldId id="275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F6903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1944" y="-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9C7300-6412-406D-B240-87D9A74BEC51}" type="doc">
      <dgm:prSet loTypeId="urn:microsoft.com/office/officeart/2005/8/layout/venn2" loCatId="relationship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hu-HU"/>
        </a:p>
      </dgm:t>
    </dgm:pt>
    <dgm:pt modelId="{6C26CEFB-EF94-4B94-AE2C-3C388A32AC8D}">
      <dgm:prSet phldrT="[Szöveg]"/>
      <dgm:spPr/>
      <dgm:t>
        <a:bodyPr/>
        <a:lstStyle/>
        <a:p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NYILVÁNTARTÁS</a:t>
          </a:r>
          <a:endParaRPr lang="hu-H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AA9D2BD-9BE3-4077-A862-E44B671213FC}" type="parTrans" cxnId="{BF70C022-FFB3-4379-B204-2D64772535E5}">
      <dgm:prSet/>
      <dgm:spPr/>
      <dgm:t>
        <a:bodyPr/>
        <a:lstStyle/>
        <a:p>
          <a:endParaRPr lang="hu-HU"/>
        </a:p>
      </dgm:t>
    </dgm:pt>
    <dgm:pt modelId="{27806E7F-D531-426C-A30C-252F32F156FA}" type="sibTrans" cxnId="{BF70C022-FFB3-4379-B204-2D64772535E5}">
      <dgm:prSet/>
      <dgm:spPr/>
      <dgm:t>
        <a:bodyPr/>
        <a:lstStyle/>
        <a:p>
          <a:endParaRPr lang="hu-HU"/>
        </a:p>
      </dgm:t>
    </dgm:pt>
    <dgm:pt modelId="{BE93A59F-C9AC-4A97-8533-995D27C51258}">
      <dgm:prSet phldrT="[Szöveg]"/>
      <dgm:spPr/>
      <dgm:t>
        <a:bodyPr/>
        <a:lstStyle/>
        <a:p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AKKREDITÁCIÓ</a:t>
          </a:r>
          <a:endParaRPr lang="hu-H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4084DE-A37F-4714-A5E9-F4C52E93AFE4}" type="parTrans" cxnId="{D251C136-88A5-4607-8916-69AE5FC15BB9}">
      <dgm:prSet/>
      <dgm:spPr/>
      <dgm:t>
        <a:bodyPr/>
        <a:lstStyle/>
        <a:p>
          <a:endParaRPr lang="hu-HU"/>
        </a:p>
      </dgm:t>
    </dgm:pt>
    <dgm:pt modelId="{7E3B7DC4-A84A-4E98-8BB8-C210C1E2298C}" type="sibTrans" cxnId="{D251C136-88A5-4607-8916-69AE5FC15BB9}">
      <dgm:prSet/>
      <dgm:spPr/>
      <dgm:t>
        <a:bodyPr/>
        <a:lstStyle/>
        <a:p>
          <a:endParaRPr lang="hu-HU"/>
        </a:p>
      </dgm:t>
    </dgm:pt>
    <dgm:pt modelId="{FB298E22-987D-48BE-B406-1315A3D73FD8}">
      <dgm:prSet phldrT="[Szöveg]" custT="1"/>
      <dgm:spPr>
        <a:solidFill>
          <a:srgbClr val="00B0F0"/>
        </a:solidFill>
      </dgm:spPr>
      <dgm:t>
        <a:bodyPr/>
        <a:lstStyle/>
        <a:p>
          <a:r>
            <a:rPr lang="hu-H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ENGEDÉLYEZÉS</a:t>
          </a:r>
          <a:endParaRPr lang="hu-H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A0BC74-1983-4F0C-8840-9D3ACA361C2C}" type="parTrans" cxnId="{999DE318-80A5-44B0-979E-458864E85972}">
      <dgm:prSet/>
      <dgm:spPr/>
      <dgm:t>
        <a:bodyPr/>
        <a:lstStyle/>
        <a:p>
          <a:endParaRPr lang="hu-HU"/>
        </a:p>
      </dgm:t>
    </dgm:pt>
    <dgm:pt modelId="{0D2C612C-3CC5-4B8B-8991-12F3BA38A7C6}" type="sibTrans" cxnId="{999DE318-80A5-44B0-979E-458864E85972}">
      <dgm:prSet/>
      <dgm:spPr/>
      <dgm:t>
        <a:bodyPr/>
        <a:lstStyle/>
        <a:p>
          <a:endParaRPr lang="hu-HU"/>
        </a:p>
      </dgm:t>
    </dgm:pt>
    <dgm:pt modelId="{8F81F1BB-1224-47C8-A130-E2A04714AF06}" type="pres">
      <dgm:prSet presAssocID="{779C7300-6412-406D-B240-87D9A74BEC5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3349A720-DB98-49A4-8359-781EA4E66D6F}" type="pres">
      <dgm:prSet presAssocID="{779C7300-6412-406D-B240-87D9A74BEC51}" presName="comp1" presStyleCnt="0"/>
      <dgm:spPr/>
    </dgm:pt>
    <dgm:pt modelId="{4A803E77-C939-4E59-BF2C-FA62EABF2704}" type="pres">
      <dgm:prSet presAssocID="{779C7300-6412-406D-B240-87D9A74BEC51}" presName="circle1" presStyleLbl="node1" presStyleIdx="0" presStyleCnt="3"/>
      <dgm:spPr/>
      <dgm:t>
        <a:bodyPr/>
        <a:lstStyle/>
        <a:p>
          <a:endParaRPr lang="hu-HU"/>
        </a:p>
      </dgm:t>
    </dgm:pt>
    <dgm:pt modelId="{F7721F4F-6FC1-4914-BDDE-26E0CDB6F474}" type="pres">
      <dgm:prSet presAssocID="{779C7300-6412-406D-B240-87D9A74BEC51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012C0CF-8D0B-44C2-A32F-F52672938DF6}" type="pres">
      <dgm:prSet presAssocID="{779C7300-6412-406D-B240-87D9A74BEC51}" presName="comp2" presStyleCnt="0"/>
      <dgm:spPr/>
    </dgm:pt>
    <dgm:pt modelId="{6C8DC055-2714-42A9-B082-7D59B2EFA401}" type="pres">
      <dgm:prSet presAssocID="{779C7300-6412-406D-B240-87D9A74BEC51}" presName="circle2" presStyleLbl="node1" presStyleIdx="1" presStyleCnt="3"/>
      <dgm:spPr/>
      <dgm:t>
        <a:bodyPr/>
        <a:lstStyle/>
        <a:p>
          <a:endParaRPr lang="hu-HU"/>
        </a:p>
      </dgm:t>
    </dgm:pt>
    <dgm:pt modelId="{51749AA1-A936-4346-B47E-BA752C19E44E}" type="pres">
      <dgm:prSet presAssocID="{779C7300-6412-406D-B240-87D9A74BEC51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CFAD1D4-C663-4B8A-9E4B-06E1D049F149}" type="pres">
      <dgm:prSet presAssocID="{779C7300-6412-406D-B240-87D9A74BEC51}" presName="comp3" presStyleCnt="0"/>
      <dgm:spPr/>
    </dgm:pt>
    <dgm:pt modelId="{7A32146A-EB0E-49DE-8D63-EC73EF538387}" type="pres">
      <dgm:prSet presAssocID="{779C7300-6412-406D-B240-87D9A74BEC51}" presName="circle3" presStyleLbl="node1" presStyleIdx="2" presStyleCnt="3"/>
      <dgm:spPr/>
      <dgm:t>
        <a:bodyPr/>
        <a:lstStyle/>
        <a:p>
          <a:endParaRPr lang="hu-HU"/>
        </a:p>
      </dgm:t>
    </dgm:pt>
    <dgm:pt modelId="{14E0FE14-032A-45EC-8B8B-42CD0DC86F06}" type="pres">
      <dgm:prSet presAssocID="{779C7300-6412-406D-B240-87D9A74BEC51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15EFC9F6-9029-4FDC-860D-812A58DACD04}" type="presOf" srcId="{BE93A59F-C9AC-4A97-8533-995D27C51258}" destId="{51749AA1-A936-4346-B47E-BA752C19E44E}" srcOrd="1" destOrd="0" presId="urn:microsoft.com/office/officeart/2005/8/layout/venn2"/>
    <dgm:cxn modelId="{6A177213-2985-41B8-A223-A2B279EECE81}" type="presOf" srcId="{FB298E22-987D-48BE-B406-1315A3D73FD8}" destId="{7A32146A-EB0E-49DE-8D63-EC73EF538387}" srcOrd="0" destOrd="0" presId="urn:microsoft.com/office/officeart/2005/8/layout/venn2"/>
    <dgm:cxn modelId="{1482DCE8-9F42-4B66-AB0B-B75FA1CF08A0}" type="presOf" srcId="{779C7300-6412-406D-B240-87D9A74BEC51}" destId="{8F81F1BB-1224-47C8-A130-E2A04714AF06}" srcOrd="0" destOrd="0" presId="urn:microsoft.com/office/officeart/2005/8/layout/venn2"/>
    <dgm:cxn modelId="{418724C0-32E0-4487-8D8C-ABD82925F699}" type="presOf" srcId="{6C26CEFB-EF94-4B94-AE2C-3C388A32AC8D}" destId="{4A803E77-C939-4E59-BF2C-FA62EABF2704}" srcOrd="0" destOrd="0" presId="urn:microsoft.com/office/officeart/2005/8/layout/venn2"/>
    <dgm:cxn modelId="{CF46D0CF-C3C0-4E3F-81F5-26BE2126244C}" type="presOf" srcId="{6C26CEFB-EF94-4B94-AE2C-3C388A32AC8D}" destId="{F7721F4F-6FC1-4914-BDDE-26E0CDB6F474}" srcOrd="1" destOrd="0" presId="urn:microsoft.com/office/officeart/2005/8/layout/venn2"/>
    <dgm:cxn modelId="{BF70C022-FFB3-4379-B204-2D64772535E5}" srcId="{779C7300-6412-406D-B240-87D9A74BEC51}" destId="{6C26CEFB-EF94-4B94-AE2C-3C388A32AC8D}" srcOrd="0" destOrd="0" parTransId="{8AA9D2BD-9BE3-4077-A862-E44B671213FC}" sibTransId="{27806E7F-D531-426C-A30C-252F32F156FA}"/>
    <dgm:cxn modelId="{44CA504C-55AA-4F08-9448-E73F85B93A13}" type="presOf" srcId="{FB298E22-987D-48BE-B406-1315A3D73FD8}" destId="{14E0FE14-032A-45EC-8B8B-42CD0DC86F06}" srcOrd="1" destOrd="0" presId="urn:microsoft.com/office/officeart/2005/8/layout/venn2"/>
    <dgm:cxn modelId="{999DE318-80A5-44B0-979E-458864E85972}" srcId="{779C7300-6412-406D-B240-87D9A74BEC51}" destId="{FB298E22-987D-48BE-B406-1315A3D73FD8}" srcOrd="2" destOrd="0" parTransId="{E2A0BC74-1983-4F0C-8840-9D3ACA361C2C}" sibTransId="{0D2C612C-3CC5-4B8B-8991-12F3BA38A7C6}"/>
    <dgm:cxn modelId="{D251C136-88A5-4607-8916-69AE5FC15BB9}" srcId="{779C7300-6412-406D-B240-87D9A74BEC51}" destId="{BE93A59F-C9AC-4A97-8533-995D27C51258}" srcOrd="1" destOrd="0" parTransId="{4B4084DE-A37F-4714-A5E9-F4C52E93AFE4}" sibTransId="{7E3B7DC4-A84A-4E98-8BB8-C210C1E2298C}"/>
    <dgm:cxn modelId="{D150A3FD-127B-4640-9574-B1F136FF9BF5}" type="presOf" srcId="{BE93A59F-C9AC-4A97-8533-995D27C51258}" destId="{6C8DC055-2714-42A9-B082-7D59B2EFA401}" srcOrd="0" destOrd="0" presId="urn:microsoft.com/office/officeart/2005/8/layout/venn2"/>
    <dgm:cxn modelId="{F88CAB31-A442-43E3-B4F5-B5178195DB81}" type="presParOf" srcId="{8F81F1BB-1224-47C8-A130-E2A04714AF06}" destId="{3349A720-DB98-49A4-8359-781EA4E66D6F}" srcOrd="0" destOrd="0" presId="urn:microsoft.com/office/officeart/2005/8/layout/venn2"/>
    <dgm:cxn modelId="{14378BD3-03FB-4942-B060-BAAAB905610F}" type="presParOf" srcId="{3349A720-DB98-49A4-8359-781EA4E66D6F}" destId="{4A803E77-C939-4E59-BF2C-FA62EABF2704}" srcOrd="0" destOrd="0" presId="urn:microsoft.com/office/officeart/2005/8/layout/venn2"/>
    <dgm:cxn modelId="{4D1CBA8D-A8EB-49D2-A74B-989CD5A39E2D}" type="presParOf" srcId="{3349A720-DB98-49A4-8359-781EA4E66D6F}" destId="{F7721F4F-6FC1-4914-BDDE-26E0CDB6F474}" srcOrd="1" destOrd="0" presId="urn:microsoft.com/office/officeart/2005/8/layout/venn2"/>
    <dgm:cxn modelId="{EF4856D8-C786-4775-A4A4-6CCF07E1F852}" type="presParOf" srcId="{8F81F1BB-1224-47C8-A130-E2A04714AF06}" destId="{D012C0CF-8D0B-44C2-A32F-F52672938DF6}" srcOrd="1" destOrd="0" presId="urn:microsoft.com/office/officeart/2005/8/layout/venn2"/>
    <dgm:cxn modelId="{0B42B3A3-03FB-4269-83A9-D3C82CAE6070}" type="presParOf" srcId="{D012C0CF-8D0B-44C2-A32F-F52672938DF6}" destId="{6C8DC055-2714-42A9-B082-7D59B2EFA401}" srcOrd="0" destOrd="0" presId="urn:microsoft.com/office/officeart/2005/8/layout/venn2"/>
    <dgm:cxn modelId="{2B03B2E1-5DD4-47EA-831F-744E9D77F12C}" type="presParOf" srcId="{D012C0CF-8D0B-44C2-A32F-F52672938DF6}" destId="{51749AA1-A936-4346-B47E-BA752C19E44E}" srcOrd="1" destOrd="0" presId="urn:microsoft.com/office/officeart/2005/8/layout/venn2"/>
    <dgm:cxn modelId="{66DE7019-6EA3-449D-BDD0-77712399FD08}" type="presParOf" srcId="{8F81F1BB-1224-47C8-A130-E2A04714AF06}" destId="{2CFAD1D4-C663-4B8A-9E4B-06E1D049F149}" srcOrd="2" destOrd="0" presId="urn:microsoft.com/office/officeart/2005/8/layout/venn2"/>
    <dgm:cxn modelId="{9254E818-2E52-43F1-B72D-F94ACF032E70}" type="presParOf" srcId="{2CFAD1D4-C663-4B8A-9E4B-06E1D049F149}" destId="{7A32146A-EB0E-49DE-8D63-EC73EF538387}" srcOrd="0" destOrd="0" presId="urn:microsoft.com/office/officeart/2005/8/layout/venn2"/>
    <dgm:cxn modelId="{37E7453A-D236-4B35-92A7-EE33EF8A5FD1}" type="presParOf" srcId="{2CFAD1D4-C663-4B8A-9E4B-06E1D049F149}" destId="{14E0FE14-032A-45EC-8B8B-42CD0DC86F06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5F8DB9-BE84-4AA7-8A02-7388A5EF54EA}" type="doc">
      <dgm:prSet loTypeId="urn:microsoft.com/office/officeart/2005/8/layout/vList5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hu-HU"/>
        </a:p>
      </dgm:t>
    </dgm:pt>
    <dgm:pt modelId="{5E03F648-E25B-425E-86D1-CCEE29A98DDE}">
      <dgm:prSet phldrT="[Szöveg]"/>
      <dgm:spPr/>
      <dgm:t>
        <a:bodyPr/>
        <a:lstStyle/>
        <a:p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VAGYONI BIZTOSÍTÉK</a:t>
          </a:r>
        </a:p>
      </dgm:t>
    </dgm:pt>
    <dgm:pt modelId="{245FD710-5E6C-4B62-A39C-FEEB98A46FEB}" type="parTrans" cxnId="{6785E2E8-4EEA-4F5B-8412-2B34CE8FBC5F}">
      <dgm:prSet/>
      <dgm:spPr/>
      <dgm:t>
        <a:bodyPr/>
        <a:lstStyle/>
        <a:p>
          <a:endParaRPr lang="hu-HU"/>
        </a:p>
      </dgm:t>
    </dgm:pt>
    <dgm:pt modelId="{8B6404BD-03CB-4047-855B-96368E6D3D0D}" type="sibTrans" cxnId="{6785E2E8-4EEA-4F5B-8412-2B34CE8FBC5F}">
      <dgm:prSet/>
      <dgm:spPr/>
      <dgm:t>
        <a:bodyPr/>
        <a:lstStyle/>
        <a:p>
          <a:endParaRPr lang="hu-HU"/>
        </a:p>
      </dgm:t>
    </dgm:pt>
    <dgm:pt modelId="{211272EA-8C5F-4B02-B573-862FB08A8253}">
      <dgm:prSet phldrT="[Szöveg]" custT="1"/>
      <dgm:spPr/>
      <dgm:t>
        <a:bodyPr/>
        <a:lstStyle/>
        <a:p>
          <a:r>
            <a:rPr lang="hu-HU" sz="1600" b="0" dirty="0" smtClean="0">
              <a:effectLst/>
            </a:rPr>
            <a:t>Mértéke</a:t>
          </a:r>
          <a:r>
            <a:rPr lang="hu-HU" sz="1600" dirty="0" smtClean="0"/>
            <a:t>: üzleti évet megelőző év felnőttképzésből származó nettó </a:t>
          </a:r>
          <a:r>
            <a:rPr lang="hu-H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árbevétel 2%-a, min. </a:t>
          </a:r>
          <a:r>
            <a:rPr lang="hu-H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500.000 Ft</a:t>
          </a:r>
          <a:r>
            <a:rPr lang="hu-H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endParaRPr lang="hu-HU" sz="1600" dirty="0"/>
        </a:p>
      </dgm:t>
    </dgm:pt>
    <dgm:pt modelId="{04899D86-B9D3-4E7E-8B87-AA8EE28647F3}" type="parTrans" cxnId="{09EF31F7-0862-402D-BD21-20B04FE2D5FF}">
      <dgm:prSet/>
      <dgm:spPr/>
      <dgm:t>
        <a:bodyPr/>
        <a:lstStyle/>
        <a:p>
          <a:endParaRPr lang="hu-HU"/>
        </a:p>
      </dgm:t>
    </dgm:pt>
    <dgm:pt modelId="{248D88E6-BD78-4F83-9395-E23A8FC9CA13}" type="sibTrans" cxnId="{09EF31F7-0862-402D-BD21-20B04FE2D5FF}">
      <dgm:prSet/>
      <dgm:spPr/>
      <dgm:t>
        <a:bodyPr/>
        <a:lstStyle/>
        <a:p>
          <a:endParaRPr lang="hu-HU"/>
        </a:p>
      </dgm:t>
    </dgm:pt>
    <dgm:pt modelId="{0714F695-A25E-4ECA-B782-4B22B20AE37A}">
      <dgm:prSet phldrT="[Szöveg]"/>
      <dgm:spPr/>
      <dgm:t>
        <a:bodyPr/>
        <a:lstStyle/>
        <a:p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SZEMÉLYI ÉS TÁRGYI FELTÉTELEK</a:t>
          </a:r>
          <a:endParaRPr lang="hu-H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91C136-71D2-4DAB-8E8E-0C17C3762517}" type="parTrans" cxnId="{E45F87A4-D5E3-47A7-BCAE-DAA3A566D9F4}">
      <dgm:prSet/>
      <dgm:spPr/>
      <dgm:t>
        <a:bodyPr/>
        <a:lstStyle/>
        <a:p>
          <a:endParaRPr lang="hu-HU"/>
        </a:p>
      </dgm:t>
    </dgm:pt>
    <dgm:pt modelId="{1155702A-8AF2-4FA9-B36A-C67AB8BEB7C4}" type="sibTrans" cxnId="{E45F87A4-D5E3-47A7-BCAE-DAA3A566D9F4}">
      <dgm:prSet/>
      <dgm:spPr/>
      <dgm:t>
        <a:bodyPr/>
        <a:lstStyle/>
        <a:p>
          <a:endParaRPr lang="hu-HU"/>
        </a:p>
      </dgm:t>
    </dgm:pt>
    <dgm:pt modelId="{C3D2BE5E-58C2-4BED-A45F-0280CDEEBFBA}">
      <dgm:prSet phldrT="[Szöveg]" custT="1"/>
      <dgm:spPr/>
      <dgm:t>
        <a:bodyPr/>
        <a:lstStyle/>
        <a:p>
          <a:endParaRPr lang="hu-HU" sz="1600" dirty="0"/>
        </a:p>
      </dgm:t>
    </dgm:pt>
    <dgm:pt modelId="{7EA7EF6E-EB99-49EC-A5A2-F5147D861D5B}" type="parTrans" cxnId="{5B7C39F2-EC5B-4712-8EC7-E08A52FBAF92}">
      <dgm:prSet/>
      <dgm:spPr/>
      <dgm:t>
        <a:bodyPr/>
        <a:lstStyle/>
        <a:p>
          <a:endParaRPr lang="hu-HU"/>
        </a:p>
      </dgm:t>
    </dgm:pt>
    <dgm:pt modelId="{3E012C60-A629-463D-8E99-1373FD52B3BF}" type="sibTrans" cxnId="{5B7C39F2-EC5B-4712-8EC7-E08A52FBAF92}">
      <dgm:prSet/>
      <dgm:spPr/>
      <dgm:t>
        <a:bodyPr/>
        <a:lstStyle/>
        <a:p>
          <a:endParaRPr lang="hu-HU"/>
        </a:p>
      </dgm:t>
    </dgm:pt>
    <dgm:pt modelId="{3FE25C86-7901-4B18-8C55-829938519EDF}">
      <dgm:prSet phldrT="[Szöveg]"/>
      <dgm:spPr>
        <a:solidFill>
          <a:srgbClr val="00B0F0"/>
        </a:solidFill>
      </dgm:spPr>
      <dgm:t>
        <a:bodyPr/>
        <a:lstStyle/>
        <a:p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PROGRAMOK ÉS KÖVETELMÉNYEK</a:t>
          </a:r>
          <a:endParaRPr lang="hu-HU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7DCA41-67B8-4702-891A-8E121D3572F1}" type="parTrans" cxnId="{A751F1E3-6DF4-41E3-A91B-E7E482D25F95}">
      <dgm:prSet/>
      <dgm:spPr/>
      <dgm:t>
        <a:bodyPr/>
        <a:lstStyle/>
        <a:p>
          <a:endParaRPr lang="hu-HU"/>
        </a:p>
      </dgm:t>
    </dgm:pt>
    <dgm:pt modelId="{2B99E61F-039B-49AB-9ACA-C2B07E22F83C}" type="sibTrans" cxnId="{A751F1E3-6DF4-41E3-A91B-E7E482D25F95}">
      <dgm:prSet/>
      <dgm:spPr/>
      <dgm:t>
        <a:bodyPr/>
        <a:lstStyle/>
        <a:p>
          <a:endParaRPr lang="hu-HU"/>
        </a:p>
      </dgm:t>
    </dgm:pt>
    <dgm:pt modelId="{46D02C1D-DFC6-4D24-9DD4-C5A0F24EE3F4}">
      <dgm:prSet phldrT="[Szöveg]" custT="1"/>
      <dgm:spPr/>
      <dgm:t>
        <a:bodyPr/>
        <a:lstStyle/>
        <a:p>
          <a:r>
            <a:rPr lang="hu-HU" sz="1600" dirty="0" smtClean="0"/>
            <a:t>B, C körben </a:t>
          </a:r>
          <a:r>
            <a:rPr lang="hu-H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programkövetelmény</a:t>
          </a:r>
          <a:r>
            <a:rPr lang="hu-H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u-HU" sz="1600" dirty="0" smtClean="0"/>
            <a:t>alapján</a:t>
          </a:r>
          <a:endParaRPr lang="hu-HU" sz="1600" dirty="0"/>
        </a:p>
      </dgm:t>
    </dgm:pt>
    <dgm:pt modelId="{0C1C02AF-FE7C-43AA-9286-07CEF2C30595}" type="parTrans" cxnId="{0964944D-371E-4E41-9375-33F6C3C88577}">
      <dgm:prSet/>
      <dgm:spPr/>
      <dgm:t>
        <a:bodyPr/>
        <a:lstStyle/>
        <a:p>
          <a:endParaRPr lang="hu-HU"/>
        </a:p>
      </dgm:t>
    </dgm:pt>
    <dgm:pt modelId="{2A7A4934-31CD-4CB0-8723-F1C063C74194}" type="sibTrans" cxnId="{0964944D-371E-4E41-9375-33F6C3C88577}">
      <dgm:prSet/>
      <dgm:spPr/>
      <dgm:t>
        <a:bodyPr/>
        <a:lstStyle/>
        <a:p>
          <a:endParaRPr lang="hu-HU"/>
        </a:p>
      </dgm:t>
    </dgm:pt>
    <dgm:pt modelId="{44AE41D7-6601-4DCD-8608-8FBF7E06D6D9}">
      <dgm:prSet/>
      <dgm:spPr>
        <a:solidFill>
          <a:srgbClr val="0070C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MINŐSÉGBIZTOSÍTÁSI RENDSZER</a:t>
          </a:r>
          <a:endParaRPr lang="hu-HU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53EF491-B36A-41F3-824F-6DFF4E16A43E}" type="parTrans" cxnId="{5AA5153D-05A9-47D0-B4E2-CC342247449C}">
      <dgm:prSet/>
      <dgm:spPr/>
      <dgm:t>
        <a:bodyPr/>
        <a:lstStyle/>
        <a:p>
          <a:endParaRPr lang="hu-HU"/>
        </a:p>
      </dgm:t>
    </dgm:pt>
    <dgm:pt modelId="{7617D6F5-8B9C-46F1-A02A-56445BADF21E}" type="sibTrans" cxnId="{5AA5153D-05A9-47D0-B4E2-CC342247449C}">
      <dgm:prSet/>
      <dgm:spPr/>
      <dgm:t>
        <a:bodyPr/>
        <a:lstStyle/>
        <a:p>
          <a:endParaRPr lang="hu-HU"/>
        </a:p>
      </dgm:t>
    </dgm:pt>
    <dgm:pt modelId="{E3B722C3-BECF-45B1-A556-50561CB681B1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hu-HU" sz="1600" b="1" u="none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C8758A5-3785-4175-BDE3-973B590FF5FA}" type="parTrans" cxnId="{ECE609C1-97AB-4235-86AC-6ED65DB3EB74}">
      <dgm:prSet/>
      <dgm:spPr/>
      <dgm:t>
        <a:bodyPr/>
        <a:lstStyle/>
        <a:p>
          <a:endParaRPr lang="hu-HU"/>
        </a:p>
      </dgm:t>
    </dgm:pt>
    <dgm:pt modelId="{13F58120-0142-48AC-89F4-0771149E971A}" type="sibTrans" cxnId="{ECE609C1-97AB-4235-86AC-6ED65DB3EB74}">
      <dgm:prSet/>
      <dgm:spPr/>
      <dgm:t>
        <a:bodyPr/>
        <a:lstStyle/>
        <a:p>
          <a:endParaRPr lang="hu-HU"/>
        </a:p>
      </dgm:t>
    </dgm:pt>
    <dgm:pt modelId="{38E29F7D-6361-4563-8ABD-7228D9077D53}">
      <dgm:prSet phldrT="[Szöveg]" custT="1"/>
      <dgm:spPr/>
      <dgm:t>
        <a:bodyPr/>
        <a:lstStyle/>
        <a:p>
          <a:r>
            <a:rPr lang="hu-HU" sz="1600" b="0" dirty="0" smtClean="0">
              <a:effectLst/>
            </a:rPr>
            <a:t>Formái</a:t>
          </a:r>
          <a:r>
            <a:rPr lang="hu-HU" sz="1600" dirty="0" smtClean="0"/>
            <a:t>: </a:t>
          </a:r>
          <a:r>
            <a:rPr lang="hu-HU" sz="1600" dirty="0" smtClean="0"/>
            <a:t>biztosítási </a:t>
          </a:r>
          <a:r>
            <a:rPr lang="hu-HU" sz="1600" dirty="0" smtClean="0"/>
            <a:t>szerződés, pénzbeli letét</a:t>
          </a:r>
          <a:endParaRPr lang="hu-HU" sz="1600" dirty="0"/>
        </a:p>
      </dgm:t>
    </dgm:pt>
    <dgm:pt modelId="{17946B43-23DB-4461-8C8D-0650ED1E8672}" type="parTrans" cxnId="{1EEA4809-7ED8-49FF-95F8-7709A0AF86B7}">
      <dgm:prSet/>
      <dgm:spPr/>
      <dgm:t>
        <a:bodyPr/>
        <a:lstStyle/>
        <a:p>
          <a:endParaRPr lang="hu-HU"/>
        </a:p>
      </dgm:t>
    </dgm:pt>
    <dgm:pt modelId="{A2753BFC-BBC8-490B-8772-5A6EF126A64F}" type="sibTrans" cxnId="{1EEA4809-7ED8-49FF-95F8-7709A0AF86B7}">
      <dgm:prSet/>
      <dgm:spPr/>
      <dgm:t>
        <a:bodyPr/>
        <a:lstStyle/>
        <a:p>
          <a:endParaRPr lang="hu-HU"/>
        </a:p>
      </dgm:t>
    </dgm:pt>
    <dgm:pt modelId="{A4A19781-110A-4976-949F-270CFE05710D}">
      <dgm:prSet phldrT="[Szöveg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Szakmai vezető</a:t>
          </a:r>
          <a:endParaRPr lang="hu-H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180FA7-7D13-4E46-9C97-3E8CBC49E9A4}" type="parTrans" cxnId="{E8EDCD79-3E59-4CE4-A15A-D76A0AD398DB}">
      <dgm:prSet/>
      <dgm:spPr/>
      <dgm:t>
        <a:bodyPr/>
        <a:lstStyle/>
        <a:p>
          <a:endParaRPr lang="hu-HU"/>
        </a:p>
      </dgm:t>
    </dgm:pt>
    <dgm:pt modelId="{2D4F3115-75EC-4ECD-A303-393EA1D74FB3}" type="sibTrans" cxnId="{E8EDCD79-3E59-4CE4-A15A-D76A0AD398DB}">
      <dgm:prSet/>
      <dgm:spPr/>
      <dgm:t>
        <a:bodyPr/>
        <a:lstStyle/>
        <a:p>
          <a:endParaRPr lang="hu-HU"/>
        </a:p>
      </dgm:t>
    </dgm:pt>
    <dgm:pt modelId="{9936617C-D613-4ED5-902C-C774FA76D169}">
      <dgm:prSet phldrT="[Szöveg]" custT="1"/>
      <dgm:spPr/>
      <dgm:t>
        <a:bodyPr/>
        <a:lstStyle/>
        <a:p>
          <a:r>
            <a:rPr lang="hu-HU" sz="1600" dirty="0" smtClean="0"/>
            <a:t>A, B, C, D képzési körben </a:t>
          </a:r>
          <a:r>
            <a:rPr lang="hu-H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minősített képzési program</a:t>
          </a:r>
          <a:endParaRPr lang="hu-H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391707-8AAB-406B-A57A-563EE946BE4C}" type="parTrans" cxnId="{23937472-412A-46CC-B6EC-47F3DBB98237}">
      <dgm:prSet/>
      <dgm:spPr/>
      <dgm:t>
        <a:bodyPr/>
        <a:lstStyle/>
        <a:p>
          <a:endParaRPr lang="hu-HU"/>
        </a:p>
      </dgm:t>
    </dgm:pt>
    <dgm:pt modelId="{CE46899D-9A2E-45E2-9075-05FB6DBFB368}" type="sibTrans" cxnId="{23937472-412A-46CC-B6EC-47F3DBB98237}">
      <dgm:prSet/>
      <dgm:spPr/>
      <dgm:t>
        <a:bodyPr/>
        <a:lstStyle/>
        <a:p>
          <a:endParaRPr lang="hu-HU"/>
        </a:p>
      </dgm:t>
    </dgm:pt>
    <dgm:pt modelId="{CC17CD1D-71E9-4F2D-8676-563004ACD289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600" dirty="0" smtClean="0"/>
            <a:t>A, B, C képzési körben </a:t>
          </a:r>
          <a:r>
            <a:rPr lang="hu-HU" sz="1600" b="1" dirty="0" smtClean="0"/>
            <a:t>kötelező </a:t>
          </a:r>
          <a:endParaRPr lang="hu-HU" sz="1600" b="1" dirty="0" smtClean="0">
            <a:effectLst/>
          </a:endParaRPr>
        </a:p>
      </dgm:t>
    </dgm:pt>
    <dgm:pt modelId="{39C3A244-E37A-4925-BBC0-30B38E6DB476}" type="parTrans" cxnId="{E5348865-D460-4603-86F9-2E73119A34E4}">
      <dgm:prSet/>
      <dgm:spPr/>
      <dgm:t>
        <a:bodyPr/>
        <a:lstStyle/>
        <a:p>
          <a:endParaRPr lang="hu-HU"/>
        </a:p>
      </dgm:t>
    </dgm:pt>
    <dgm:pt modelId="{01087D39-18A7-4C34-91DC-F50D28437402}" type="sibTrans" cxnId="{E5348865-D460-4603-86F9-2E73119A34E4}">
      <dgm:prSet/>
      <dgm:spPr/>
      <dgm:t>
        <a:bodyPr/>
        <a:lstStyle/>
        <a:p>
          <a:endParaRPr lang="hu-HU"/>
        </a:p>
      </dgm:t>
    </dgm:pt>
    <dgm:pt modelId="{DDE9C40B-7350-418E-B894-F00675E2D321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600" dirty="0" smtClean="0"/>
            <a:t>Rendeleti szinten meghatározott tartalommal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hu-HU" sz="1600" b="0" dirty="0" smtClean="0">
            <a:effectLst/>
          </a:endParaRPr>
        </a:p>
      </dgm:t>
    </dgm:pt>
    <dgm:pt modelId="{BE29CD15-A2AD-4FA8-9C21-C23EA0996BC8}" type="parTrans" cxnId="{BC27D8B0-7A93-4927-BA5A-9C77E457B9FF}">
      <dgm:prSet/>
      <dgm:spPr/>
    </dgm:pt>
    <dgm:pt modelId="{BB558705-5DCE-4D01-BCC6-9B4C59838AE6}" type="sibTrans" cxnId="{BC27D8B0-7A93-4927-BA5A-9C77E457B9FF}">
      <dgm:prSet/>
      <dgm:spPr/>
    </dgm:pt>
    <dgm:pt modelId="{21285286-CBB8-435D-B524-B731ADAE3DE3}">
      <dgm:prSet phldrT="[Szöveg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600" b="0" dirty="0" smtClean="0">
              <a:effectLst/>
            </a:rPr>
            <a:t>Oktatókra vonatkozó végzettségi, képzettségi feltételek</a:t>
          </a:r>
          <a:endParaRPr lang="hu-HU" sz="1600" b="0" dirty="0">
            <a:effectLst/>
          </a:endParaRPr>
        </a:p>
      </dgm:t>
    </dgm:pt>
    <dgm:pt modelId="{A993B71B-516E-4091-A821-EEBE7DA206B6}" type="parTrans" cxnId="{E04BA8BA-BF38-49DE-9BE7-4AD330C245E5}">
      <dgm:prSet/>
      <dgm:spPr/>
    </dgm:pt>
    <dgm:pt modelId="{90CEF33E-68F6-45CD-8144-F981C9FCFCE1}" type="sibTrans" cxnId="{E04BA8BA-BF38-49DE-9BE7-4AD330C245E5}">
      <dgm:prSet/>
      <dgm:spPr/>
    </dgm:pt>
    <dgm:pt modelId="{1C01076E-B293-4F98-879D-A61F692EF597}">
      <dgm:prSet phldrT="[Szöveg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600" b="0" dirty="0" smtClean="0">
              <a:effectLst/>
            </a:rPr>
            <a:t>Infrastruktúrára vonatkozó előírások</a:t>
          </a:r>
        </a:p>
        <a:p>
          <a:endParaRPr lang="hu-HU" sz="1600" dirty="0"/>
        </a:p>
      </dgm:t>
    </dgm:pt>
    <dgm:pt modelId="{0786688E-F3A6-4ADC-8D21-FEFEEC4F6F8B}" type="parTrans" cxnId="{F5136F4C-8C1A-4E00-B171-ED065B9A0ECC}">
      <dgm:prSet/>
      <dgm:spPr/>
    </dgm:pt>
    <dgm:pt modelId="{43818AA3-AE83-458E-848D-4ED068AA83B7}" type="sibTrans" cxnId="{F5136F4C-8C1A-4E00-B171-ED065B9A0ECC}">
      <dgm:prSet/>
      <dgm:spPr/>
    </dgm:pt>
    <dgm:pt modelId="{7A16C172-CCE8-473A-8EA8-96563AD8C7F5}" type="pres">
      <dgm:prSet presAssocID="{4B5F8DB9-BE84-4AA7-8A02-7388A5EF54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536C361A-22F8-4EB8-95C0-4C306FF75632}" type="pres">
      <dgm:prSet presAssocID="{5E03F648-E25B-425E-86D1-CCEE29A98DDE}" presName="linNode" presStyleCnt="0"/>
      <dgm:spPr/>
    </dgm:pt>
    <dgm:pt modelId="{D68D0C0F-2859-42D5-AD7F-4BEA21DEB2E4}" type="pres">
      <dgm:prSet presAssocID="{5E03F648-E25B-425E-86D1-CCEE29A98DDE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181071D-DB54-4826-AD8A-D7785E5105F3}" type="pres">
      <dgm:prSet presAssocID="{5E03F648-E25B-425E-86D1-CCEE29A98DDE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9BA3F07-8F2A-41C3-98F9-386AD0E1D37A}" type="pres">
      <dgm:prSet presAssocID="{8B6404BD-03CB-4047-855B-96368E6D3D0D}" presName="sp" presStyleCnt="0"/>
      <dgm:spPr/>
    </dgm:pt>
    <dgm:pt modelId="{4CCA0C12-CF65-4ACC-B3E5-C6BACBAB39F9}" type="pres">
      <dgm:prSet presAssocID="{0714F695-A25E-4ECA-B782-4B22B20AE37A}" presName="linNode" presStyleCnt="0"/>
      <dgm:spPr/>
    </dgm:pt>
    <dgm:pt modelId="{875F7599-38D5-4A6C-8224-8B0769F3F214}" type="pres">
      <dgm:prSet presAssocID="{0714F695-A25E-4ECA-B782-4B22B20AE37A}" presName="parentText" presStyleLbl="node1" presStyleIdx="1" presStyleCnt="4" custLinFactNeighborX="813" custLinFactNeighborY="-1649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66D2E09-49A8-4410-A649-32D999BFE1CA}" type="pres">
      <dgm:prSet presAssocID="{0714F695-A25E-4ECA-B782-4B22B20AE37A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3AFBC0A-4350-4771-ADF2-AE122B656E21}" type="pres">
      <dgm:prSet presAssocID="{1155702A-8AF2-4FA9-B36A-C67AB8BEB7C4}" presName="sp" presStyleCnt="0"/>
      <dgm:spPr/>
    </dgm:pt>
    <dgm:pt modelId="{ADD78F25-BB3A-430F-AF64-8B1A47F4734C}" type="pres">
      <dgm:prSet presAssocID="{3FE25C86-7901-4B18-8C55-829938519EDF}" presName="linNode" presStyleCnt="0"/>
      <dgm:spPr/>
    </dgm:pt>
    <dgm:pt modelId="{2CAE4787-D304-40F7-9BE1-A008D3A581FB}" type="pres">
      <dgm:prSet presAssocID="{3FE25C86-7901-4B18-8C55-829938519EDF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E40DDE4-E07C-4324-8157-4C406655B096}" type="pres">
      <dgm:prSet presAssocID="{3FE25C86-7901-4B18-8C55-829938519EDF}" presName="descendantText" presStyleLbl="alignAccFollowNode1" presStyleIdx="2" presStyleCnt="4" custScaleY="11613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5A74E23-9E5D-4C89-832F-0147041F7E88}" type="pres">
      <dgm:prSet presAssocID="{2B99E61F-039B-49AB-9ACA-C2B07E22F83C}" presName="sp" presStyleCnt="0"/>
      <dgm:spPr/>
    </dgm:pt>
    <dgm:pt modelId="{9D9C1880-94F6-4566-9754-E2F252883E20}" type="pres">
      <dgm:prSet presAssocID="{44AE41D7-6601-4DCD-8608-8FBF7E06D6D9}" presName="linNode" presStyleCnt="0"/>
      <dgm:spPr/>
    </dgm:pt>
    <dgm:pt modelId="{B4D5E0D6-7DF5-4EC2-8723-7079CCF4EDFB}" type="pres">
      <dgm:prSet presAssocID="{44AE41D7-6601-4DCD-8608-8FBF7E06D6D9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68D455E-9ACC-4859-A7F7-9F0ED0F8BBEA}" type="pres">
      <dgm:prSet presAssocID="{44AE41D7-6601-4DCD-8608-8FBF7E06D6D9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19EB86D0-5587-4953-B80A-F6BB8F212F98}" type="presOf" srcId="{3FE25C86-7901-4B18-8C55-829938519EDF}" destId="{2CAE4787-D304-40F7-9BE1-A008D3A581FB}" srcOrd="0" destOrd="0" presId="urn:microsoft.com/office/officeart/2005/8/layout/vList5"/>
    <dgm:cxn modelId="{6A1F1A7F-FAE5-42A7-8A67-46458A4915DF}" type="presOf" srcId="{CC17CD1D-71E9-4F2D-8676-563004ACD289}" destId="{D68D455E-9ACC-4859-A7F7-9F0ED0F8BBEA}" srcOrd="0" destOrd="1" presId="urn:microsoft.com/office/officeart/2005/8/layout/vList5"/>
    <dgm:cxn modelId="{C15FAF08-8620-4D56-809D-9A62ED20D1C0}" type="presOf" srcId="{21285286-CBB8-435D-B524-B731ADAE3DE3}" destId="{066D2E09-49A8-4410-A649-32D999BFE1CA}" srcOrd="0" destOrd="2" presId="urn:microsoft.com/office/officeart/2005/8/layout/vList5"/>
    <dgm:cxn modelId="{F5136F4C-8C1A-4E00-B171-ED065B9A0ECC}" srcId="{0714F695-A25E-4ECA-B782-4B22B20AE37A}" destId="{1C01076E-B293-4F98-879D-A61F692EF597}" srcOrd="3" destOrd="0" parTransId="{0786688E-F3A6-4ADC-8D21-FEFEEC4F6F8B}" sibTransId="{43818AA3-AE83-458E-848D-4ED068AA83B7}"/>
    <dgm:cxn modelId="{5B7C39F2-EC5B-4712-8EC7-E08A52FBAF92}" srcId="{0714F695-A25E-4ECA-B782-4B22B20AE37A}" destId="{C3D2BE5E-58C2-4BED-A45F-0280CDEEBFBA}" srcOrd="0" destOrd="0" parTransId="{7EA7EF6E-EB99-49EC-A5A2-F5147D861D5B}" sibTransId="{3E012C60-A629-463D-8E99-1373FD52B3BF}"/>
    <dgm:cxn modelId="{BC27D8B0-7A93-4927-BA5A-9C77E457B9FF}" srcId="{44AE41D7-6601-4DCD-8608-8FBF7E06D6D9}" destId="{DDE9C40B-7350-418E-B894-F00675E2D321}" srcOrd="2" destOrd="0" parTransId="{BE29CD15-A2AD-4FA8-9C21-C23EA0996BC8}" sibTransId="{BB558705-5DCE-4D01-BCC6-9B4C59838AE6}"/>
    <dgm:cxn modelId="{5AA5153D-05A9-47D0-B4E2-CC342247449C}" srcId="{4B5F8DB9-BE84-4AA7-8A02-7388A5EF54EA}" destId="{44AE41D7-6601-4DCD-8608-8FBF7E06D6D9}" srcOrd="3" destOrd="0" parTransId="{453EF491-B36A-41F3-824F-6DFF4E16A43E}" sibTransId="{7617D6F5-8B9C-46F1-A02A-56445BADF21E}"/>
    <dgm:cxn modelId="{E5348865-D460-4603-86F9-2E73119A34E4}" srcId="{44AE41D7-6601-4DCD-8608-8FBF7E06D6D9}" destId="{CC17CD1D-71E9-4F2D-8676-563004ACD289}" srcOrd="1" destOrd="0" parTransId="{39C3A244-E37A-4925-BBC0-30B38E6DB476}" sibTransId="{01087D39-18A7-4C34-91DC-F50D28437402}"/>
    <dgm:cxn modelId="{76FCC7C3-399D-4E41-8971-5604E874225F}" type="presOf" srcId="{9936617C-D613-4ED5-902C-C774FA76D169}" destId="{5E40DDE4-E07C-4324-8157-4C406655B096}" srcOrd="0" destOrd="0" presId="urn:microsoft.com/office/officeart/2005/8/layout/vList5"/>
    <dgm:cxn modelId="{08EF0594-4FB1-44D7-A59E-5361FC8B94F8}" type="presOf" srcId="{0714F695-A25E-4ECA-B782-4B22B20AE37A}" destId="{875F7599-38D5-4A6C-8224-8B0769F3F214}" srcOrd="0" destOrd="0" presId="urn:microsoft.com/office/officeart/2005/8/layout/vList5"/>
    <dgm:cxn modelId="{88DE0AF6-9C46-4B0B-BF33-F970394469E8}" type="presOf" srcId="{46D02C1D-DFC6-4D24-9DD4-C5A0F24EE3F4}" destId="{5E40DDE4-E07C-4324-8157-4C406655B096}" srcOrd="0" destOrd="1" presId="urn:microsoft.com/office/officeart/2005/8/layout/vList5"/>
    <dgm:cxn modelId="{6785E2E8-4EEA-4F5B-8412-2B34CE8FBC5F}" srcId="{4B5F8DB9-BE84-4AA7-8A02-7388A5EF54EA}" destId="{5E03F648-E25B-425E-86D1-CCEE29A98DDE}" srcOrd="0" destOrd="0" parTransId="{245FD710-5E6C-4B62-A39C-FEEB98A46FEB}" sibTransId="{8B6404BD-03CB-4047-855B-96368E6D3D0D}"/>
    <dgm:cxn modelId="{E2EFC06F-8BAF-4D2F-98CC-1F5526DDB747}" type="presOf" srcId="{38E29F7D-6361-4563-8ABD-7228D9077D53}" destId="{C181071D-DB54-4826-AD8A-D7785E5105F3}" srcOrd="0" destOrd="1" presId="urn:microsoft.com/office/officeart/2005/8/layout/vList5"/>
    <dgm:cxn modelId="{357441CE-D21A-48AC-A6E3-1C632DAE6885}" type="presOf" srcId="{DDE9C40B-7350-418E-B894-F00675E2D321}" destId="{D68D455E-9ACC-4859-A7F7-9F0ED0F8BBEA}" srcOrd="0" destOrd="2" presId="urn:microsoft.com/office/officeart/2005/8/layout/vList5"/>
    <dgm:cxn modelId="{73E0D1DB-A50E-49BE-AEA3-81BC3E644D66}" type="presOf" srcId="{5E03F648-E25B-425E-86D1-CCEE29A98DDE}" destId="{D68D0C0F-2859-42D5-AD7F-4BEA21DEB2E4}" srcOrd="0" destOrd="0" presId="urn:microsoft.com/office/officeart/2005/8/layout/vList5"/>
    <dgm:cxn modelId="{E04BA8BA-BF38-49DE-9BE7-4AD330C245E5}" srcId="{0714F695-A25E-4ECA-B782-4B22B20AE37A}" destId="{21285286-CBB8-435D-B524-B731ADAE3DE3}" srcOrd="2" destOrd="0" parTransId="{A993B71B-516E-4091-A821-EEBE7DA206B6}" sibTransId="{90CEF33E-68F6-45CD-8144-F981C9FCFCE1}"/>
    <dgm:cxn modelId="{09EF31F7-0862-402D-BD21-20B04FE2D5FF}" srcId="{5E03F648-E25B-425E-86D1-CCEE29A98DDE}" destId="{211272EA-8C5F-4B02-B573-862FB08A8253}" srcOrd="0" destOrd="0" parTransId="{04899D86-B9D3-4E7E-8B87-AA8EE28647F3}" sibTransId="{248D88E6-BD78-4F83-9395-E23A8FC9CA13}"/>
    <dgm:cxn modelId="{23937472-412A-46CC-B6EC-47F3DBB98237}" srcId="{3FE25C86-7901-4B18-8C55-829938519EDF}" destId="{9936617C-D613-4ED5-902C-C774FA76D169}" srcOrd="0" destOrd="0" parTransId="{31391707-8AAB-406B-A57A-563EE946BE4C}" sibTransId="{CE46899D-9A2E-45E2-9075-05FB6DBFB368}"/>
    <dgm:cxn modelId="{ECE609C1-97AB-4235-86AC-6ED65DB3EB74}" srcId="{44AE41D7-6601-4DCD-8608-8FBF7E06D6D9}" destId="{E3B722C3-BECF-45B1-A556-50561CB681B1}" srcOrd="0" destOrd="0" parTransId="{8C8758A5-3785-4175-BDE3-973B590FF5FA}" sibTransId="{13F58120-0142-48AC-89F4-0771149E971A}"/>
    <dgm:cxn modelId="{0766A57E-9684-48EF-8499-8086BE1ADB2D}" type="presOf" srcId="{4B5F8DB9-BE84-4AA7-8A02-7388A5EF54EA}" destId="{7A16C172-CCE8-473A-8EA8-96563AD8C7F5}" srcOrd="0" destOrd="0" presId="urn:microsoft.com/office/officeart/2005/8/layout/vList5"/>
    <dgm:cxn modelId="{A751F1E3-6DF4-41E3-A91B-E7E482D25F95}" srcId="{4B5F8DB9-BE84-4AA7-8A02-7388A5EF54EA}" destId="{3FE25C86-7901-4B18-8C55-829938519EDF}" srcOrd="2" destOrd="0" parTransId="{237DCA41-67B8-4702-891A-8E121D3572F1}" sibTransId="{2B99E61F-039B-49AB-9ACA-C2B07E22F83C}"/>
    <dgm:cxn modelId="{0D89A9AE-8593-4488-962D-0FCB26F7AAF6}" type="presOf" srcId="{E3B722C3-BECF-45B1-A556-50561CB681B1}" destId="{D68D455E-9ACC-4859-A7F7-9F0ED0F8BBEA}" srcOrd="0" destOrd="0" presId="urn:microsoft.com/office/officeart/2005/8/layout/vList5"/>
    <dgm:cxn modelId="{0964944D-371E-4E41-9375-33F6C3C88577}" srcId="{3FE25C86-7901-4B18-8C55-829938519EDF}" destId="{46D02C1D-DFC6-4D24-9DD4-C5A0F24EE3F4}" srcOrd="1" destOrd="0" parTransId="{0C1C02AF-FE7C-43AA-9286-07CEF2C30595}" sibTransId="{2A7A4934-31CD-4CB0-8723-F1C063C74194}"/>
    <dgm:cxn modelId="{1EEA4809-7ED8-49FF-95F8-7709A0AF86B7}" srcId="{5E03F648-E25B-425E-86D1-CCEE29A98DDE}" destId="{38E29F7D-6361-4563-8ABD-7228D9077D53}" srcOrd="1" destOrd="0" parTransId="{17946B43-23DB-4461-8C8D-0650ED1E8672}" sibTransId="{A2753BFC-BBC8-490B-8772-5A6EF126A64F}"/>
    <dgm:cxn modelId="{16449FA9-2680-4A6F-9AA0-8CC39D2A9287}" type="presOf" srcId="{A4A19781-110A-4976-949F-270CFE05710D}" destId="{066D2E09-49A8-4410-A649-32D999BFE1CA}" srcOrd="0" destOrd="1" presId="urn:microsoft.com/office/officeart/2005/8/layout/vList5"/>
    <dgm:cxn modelId="{E45F87A4-D5E3-47A7-BCAE-DAA3A566D9F4}" srcId="{4B5F8DB9-BE84-4AA7-8A02-7388A5EF54EA}" destId="{0714F695-A25E-4ECA-B782-4B22B20AE37A}" srcOrd="1" destOrd="0" parTransId="{1C91C136-71D2-4DAB-8E8E-0C17C3762517}" sibTransId="{1155702A-8AF2-4FA9-B36A-C67AB8BEB7C4}"/>
    <dgm:cxn modelId="{1A87D2B3-CC19-4188-9503-ADC9A877ACAD}" type="presOf" srcId="{44AE41D7-6601-4DCD-8608-8FBF7E06D6D9}" destId="{B4D5E0D6-7DF5-4EC2-8723-7079CCF4EDFB}" srcOrd="0" destOrd="0" presId="urn:microsoft.com/office/officeart/2005/8/layout/vList5"/>
    <dgm:cxn modelId="{A67CD647-C462-44D4-973C-2117D947C254}" type="presOf" srcId="{1C01076E-B293-4F98-879D-A61F692EF597}" destId="{066D2E09-49A8-4410-A649-32D999BFE1CA}" srcOrd="0" destOrd="3" presId="urn:microsoft.com/office/officeart/2005/8/layout/vList5"/>
    <dgm:cxn modelId="{BA55043A-7981-415E-ADF8-579B5795106C}" type="presOf" srcId="{211272EA-8C5F-4B02-B573-862FB08A8253}" destId="{C181071D-DB54-4826-AD8A-D7785E5105F3}" srcOrd="0" destOrd="0" presId="urn:microsoft.com/office/officeart/2005/8/layout/vList5"/>
    <dgm:cxn modelId="{E8EDCD79-3E59-4CE4-A15A-D76A0AD398DB}" srcId="{0714F695-A25E-4ECA-B782-4B22B20AE37A}" destId="{A4A19781-110A-4976-949F-270CFE05710D}" srcOrd="1" destOrd="0" parTransId="{BB180FA7-7D13-4E46-9C97-3E8CBC49E9A4}" sibTransId="{2D4F3115-75EC-4ECD-A303-393EA1D74FB3}"/>
    <dgm:cxn modelId="{6A37A2C2-27B9-4FB3-BB1B-134884B8FECC}" type="presOf" srcId="{C3D2BE5E-58C2-4BED-A45F-0280CDEEBFBA}" destId="{066D2E09-49A8-4410-A649-32D999BFE1CA}" srcOrd="0" destOrd="0" presId="urn:microsoft.com/office/officeart/2005/8/layout/vList5"/>
    <dgm:cxn modelId="{50727B29-F7B7-4410-AE41-721E848AD14C}" type="presParOf" srcId="{7A16C172-CCE8-473A-8EA8-96563AD8C7F5}" destId="{536C361A-22F8-4EB8-95C0-4C306FF75632}" srcOrd="0" destOrd="0" presId="urn:microsoft.com/office/officeart/2005/8/layout/vList5"/>
    <dgm:cxn modelId="{2DE94EFC-AEC5-4325-8301-643B985127BE}" type="presParOf" srcId="{536C361A-22F8-4EB8-95C0-4C306FF75632}" destId="{D68D0C0F-2859-42D5-AD7F-4BEA21DEB2E4}" srcOrd="0" destOrd="0" presId="urn:microsoft.com/office/officeart/2005/8/layout/vList5"/>
    <dgm:cxn modelId="{606996D8-1491-4120-8581-57BDE5A54929}" type="presParOf" srcId="{536C361A-22F8-4EB8-95C0-4C306FF75632}" destId="{C181071D-DB54-4826-AD8A-D7785E5105F3}" srcOrd="1" destOrd="0" presId="urn:microsoft.com/office/officeart/2005/8/layout/vList5"/>
    <dgm:cxn modelId="{90DA2AE1-D8CD-4262-82AF-F9CD742DE3BB}" type="presParOf" srcId="{7A16C172-CCE8-473A-8EA8-96563AD8C7F5}" destId="{09BA3F07-8F2A-41C3-98F9-386AD0E1D37A}" srcOrd="1" destOrd="0" presId="urn:microsoft.com/office/officeart/2005/8/layout/vList5"/>
    <dgm:cxn modelId="{F20D7B98-2F8E-4435-B72F-A3673A69A95F}" type="presParOf" srcId="{7A16C172-CCE8-473A-8EA8-96563AD8C7F5}" destId="{4CCA0C12-CF65-4ACC-B3E5-C6BACBAB39F9}" srcOrd="2" destOrd="0" presId="urn:microsoft.com/office/officeart/2005/8/layout/vList5"/>
    <dgm:cxn modelId="{56D0007A-E51D-454A-9024-93BF7165578E}" type="presParOf" srcId="{4CCA0C12-CF65-4ACC-B3E5-C6BACBAB39F9}" destId="{875F7599-38D5-4A6C-8224-8B0769F3F214}" srcOrd="0" destOrd="0" presId="urn:microsoft.com/office/officeart/2005/8/layout/vList5"/>
    <dgm:cxn modelId="{3169596C-390C-43B0-8F7B-DA91D8CA066E}" type="presParOf" srcId="{4CCA0C12-CF65-4ACC-B3E5-C6BACBAB39F9}" destId="{066D2E09-49A8-4410-A649-32D999BFE1CA}" srcOrd="1" destOrd="0" presId="urn:microsoft.com/office/officeart/2005/8/layout/vList5"/>
    <dgm:cxn modelId="{2E0A1FA0-A0F6-4BDF-A6AA-3D4E5E2D819A}" type="presParOf" srcId="{7A16C172-CCE8-473A-8EA8-96563AD8C7F5}" destId="{13AFBC0A-4350-4771-ADF2-AE122B656E21}" srcOrd="3" destOrd="0" presId="urn:microsoft.com/office/officeart/2005/8/layout/vList5"/>
    <dgm:cxn modelId="{50764B3D-DE85-43A2-B12F-A6C3BF2D6991}" type="presParOf" srcId="{7A16C172-CCE8-473A-8EA8-96563AD8C7F5}" destId="{ADD78F25-BB3A-430F-AF64-8B1A47F4734C}" srcOrd="4" destOrd="0" presId="urn:microsoft.com/office/officeart/2005/8/layout/vList5"/>
    <dgm:cxn modelId="{39BE986D-DC2C-42D3-9588-2F08E439F731}" type="presParOf" srcId="{ADD78F25-BB3A-430F-AF64-8B1A47F4734C}" destId="{2CAE4787-D304-40F7-9BE1-A008D3A581FB}" srcOrd="0" destOrd="0" presId="urn:microsoft.com/office/officeart/2005/8/layout/vList5"/>
    <dgm:cxn modelId="{4A05378A-606B-4EF0-9F8C-2D2DC9F34C82}" type="presParOf" srcId="{ADD78F25-BB3A-430F-AF64-8B1A47F4734C}" destId="{5E40DDE4-E07C-4324-8157-4C406655B096}" srcOrd="1" destOrd="0" presId="urn:microsoft.com/office/officeart/2005/8/layout/vList5"/>
    <dgm:cxn modelId="{A2CFC485-422E-4D66-9ED9-7F7D9A374CAE}" type="presParOf" srcId="{7A16C172-CCE8-473A-8EA8-96563AD8C7F5}" destId="{65A74E23-9E5D-4C89-832F-0147041F7E88}" srcOrd="5" destOrd="0" presId="urn:microsoft.com/office/officeart/2005/8/layout/vList5"/>
    <dgm:cxn modelId="{C9D45951-4392-40B2-A072-00C3820CC9C9}" type="presParOf" srcId="{7A16C172-CCE8-473A-8EA8-96563AD8C7F5}" destId="{9D9C1880-94F6-4566-9754-E2F252883E20}" srcOrd="6" destOrd="0" presId="urn:microsoft.com/office/officeart/2005/8/layout/vList5"/>
    <dgm:cxn modelId="{C84348B1-B68C-452A-88AB-F523989EA8E5}" type="presParOf" srcId="{9D9C1880-94F6-4566-9754-E2F252883E20}" destId="{B4D5E0D6-7DF5-4EC2-8723-7079CCF4EDFB}" srcOrd="0" destOrd="0" presId="urn:microsoft.com/office/officeart/2005/8/layout/vList5"/>
    <dgm:cxn modelId="{89E610F8-F8D8-408F-B2F4-7A74520FE9D5}" type="presParOf" srcId="{9D9C1880-94F6-4566-9754-E2F252883E20}" destId="{D68D455E-9ACC-4859-A7F7-9F0ED0F8BBE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9C7300-6412-406D-B240-87D9A74BEC51}" type="doc">
      <dgm:prSet loTypeId="urn:microsoft.com/office/officeart/2005/8/layout/venn2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hu-HU"/>
        </a:p>
      </dgm:t>
    </dgm:pt>
    <dgm:pt modelId="{6C26CEFB-EF94-4B94-AE2C-3C388A32AC8D}">
      <dgm:prSet phldrT="[Szöveg]"/>
      <dgm:spPr>
        <a:solidFill>
          <a:srgbClr val="00B0F0"/>
        </a:solidFill>
      </dgm:spPr>
      <dgm:t>
        <a:bodyPr/>
        <a:lstStyle/>
        <a:p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KÉPZÉSI KÖR</a:t>
          </a:r>
          <a:endParaRPr lang="hu-H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AA9D2BD-9BE3-4077-A862-E44B671213FC}" type="parTrans" cxnId="{BF70C022-FFB3-4379-B204-2D64772535E5}">
      <dgm:prSet/>
      <dgm:spPr/>
      <dgm:t>
        <a:bodyPr/>
        <a:lstStyle/>
        <a:p>
          <a:endParaRPr lang="hu-HU"/>
        </a:p>
      </dgm:t>
    </dgm:pt>
    <dgm:pt modelId="{27806E7F-D531-426C-A30C-252F32F156FA}" type="sibTrans" cxnId="{BF70C022-FFB3-4379-B204-2D64772535E5}">
      <dgm:prSet/>
      <dgm:spPr/>
      <dgm:t>
        <a:bodyPr/>
        <a:lstStyle/>
        <a:p>
          <a:endParaRPr lang="hu-HU"/>
        </a:p>
      </dgm:t>
    </dgm:pt>
    <dgm:pt modelId="{BE93A59F-C9AC-4A97-8533-995D27C51258}">
      <dgm:prSet phldrT="[Szöveg]"/>
      <dgm:spPr>
        <a:solidFill>
          <a:srgbClr val="00B0F0"/>
        </a:solidFill>
      </dgm:spPr>
      <dgm:t>
        <a:bodyPr/>
        <a:lstStyle/>
        <a:p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 KÉPZÉSI KÖR</a:t>
          </a:r>
          <a:endParaRPr lang="hu-H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4084DE-A37F-4714-A5E9-F4C52E93AFE4}" type="parTrans" cxnId="{D251C136-88A5-4607-8916-69AE5FC15BB9}">
      <dgm:prSet/>
      <dgm:spPr/>
      <dgm:t>
        <a:bodyPr/>
        <a:lstStyle/>
        <a:p>
          <a:endParaRPr lang="hu-HU"/>
        </a:p>
      </dgm:t>
    </dgm:pt>
    <dgm:pt modelId="{7E3B7DC4-A84A-4E98-8BB8-C210C1E2298C}" type="sibTrans" cxnId="{D251C136-88A5-4607-8916-69AE5FC15BB9}">
      <dgm:prSet/>
      <dgm:spPr/>
      <dgm:t>
        <a:bodyPr/>
        <a:lstStyle/>
        <a:p>
          <a:endParaRPr lang="hu-HU"/>
        </a:p>
      </dgm:t>
    </dgm:pt>
    <dgm:pt modelId="{FB298E22-987D-48BE-B406-1315A3D73FD8}">
      <dgm:prSet phldrT="[Szöveg]"/>
      <dgm:spPr>
        <a:solidFill>
          <a:srgbClr val="00B0F0"/>
        </a:solidFill>
      </dgm:spPr>
      <dgm:t>
        <a:bodyPr/>
        <a:lstStyle/>
        <a:p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 KÉPZÉSI KÖR</a:t>
          </a:r>
          <a:endParaRPr lang="hu-H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A0BC74-1983-4F0C-8840-9D3ACA361C2C}" type="parTrans" cxnId="{999DE318-80A5-44B0-979E-458864E85972}">
      <dgm:prSet/>
      <dgm:spPr/>
      <dgm:t>
        <a:bodyPr/>
        <a:lstStyle/>
        <a:p>
          <a:endParaRPr lang="hu-HU"/>
        </a:p>
      </dgm:t>
    </dgm:pt>
    <dgm:pt modelId="{0D2C612C-3CC5-4B8B-8991-12F3BA38A7C6}" type="sibTrans" cxnId="{999DE318-80A5-44B0-979E-458864E85972}">
      <dgm:prSet/>
      <dgm:spPr/>
      <dgm:t>
        <a:bodyPr/>
        <a:lstStyle/>
        <a:p>
          <a:endParaRPr lang="hu-HU"/>
        </a:p>
      </dgm:t>
    </dgm:pt>
    <dgm:pt modelId="{3ACFCA2E-4F5A-461C-A5E6-A6BAC4B7377A}">
      <dgm:prSet phldrT="[Szöveg]"/>
      <dgm:spPr>
        <a:gradFill rotWithShape="0">
          <a:gsLst>
            <a:gs pos="0">
              <a:schemeClr val="accent2">
                <a:lumMod val="75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 KÉPZÉSI KÖR</a:t>
          </a:r>
          <a:endParaRPr lang="hu-H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87F5A1-D02F-4E8C-9A9C-A525F371201A}" type="parTrans" cxnId="{37C8ED62-6B26-4B00-A0DD-3C9BF93D5BF0}">
      <dgm:prSet/>
      <dgm:spPr/>
      <dgm:t>
        <a:bodyPr/>
        <a:lstStyle/>
        <a:p>
          <a:endParaRPr lang="hu-HU"/>
        </a:p>
      </dgm:t>
    </dgm:pt>
    <dgm:pt modelId="{46E58B03-8E37-4396-9F49-DA5060FA58BE}" type="sibTrans" cxnId="{37C8ED62-6B26-4B00-A0DD-3C9BF93D5BF0}">
      <dgm:prSet/>
      <dgm:spPr/>
      <dgm:t>
        <a:bodyPr/>
        <a:lstStyle/>
        <a:p>
          <a:endParaRPr lang="hu-HU"/>
        </a:p>
      </dgm:t>
    </dgm:pt>
    <dgm:pt modelId="{8F81F1BB-1224-47C8-A130-E2A04714AF06}" type="pres">
      <dgm:prSet presAssocID="{779C7300-6412-406D-B240-87D9A74BEC5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3349A720-DB98-49A4-8359-781EA4E66D6F}" type="pres">
      <dgm:prSet presAssocID="{779C7300-6412-406D-B240-87D9A74BEC51}" presName="comp1" presStyleCnt="0"/>
      <dgm:spPr/>
    </dgm:pt>
    <dgm:pt modelId="{4A803E77-C939-4E59-BF2C-FA62EABF2704}" type="pres">
      <dgm:prSet presAssocID="{779C7300-6412-406D-B240-87D9A74BEC51}" presName="circle1" presStyleLbl="node1" presStyleIdx="0" presStyleCnt="4" custLinFactNeighborX="-509" custLinFactNeighborY="-632"/>
      <dgm:spPr/>
      <dgm:t>
        <a:bodyPr/>
        <a:lstStyle/>
        <a:p>
          <a:endParaRPr lang="hu-HU"/>
        </a:p>
      </dgm:t>
    </dgm:pt>
    <dgm:pt modelId="{F7721F4F-6FC1-4914-BDDE-26E0CDB6F474}" type="pres">
      <dgm:prSet presAssocID="{779C7300-6412-406D-B240-87D9A74BEC51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012C0CF-8D0B-44C2-A32F-F52672938DF6}" type="pres">
      <dgm:prSet presAssocID="{779C7300-6412-406D-B240-87D9A74BEC51}" presName="comp2" presStyleCnt="0"/>
      <dgm:spPr/>
    </dgm:pt>
    <dgm:pt modelId="{6C8DC055-2714-42A9-B082-7D59B2EFA401}" type="pres">
      <dgm:prSet presAssocID="{779C7300-6412-406D-B240-87D9A74BEC51}" presName="circle2" presStyleLbl="node1" presStyleIdx="1" presStyleCnt="4"/>
      <dgm:spPr/>
      <dgm:t>
        <a:bodyPr/>
        <a:lstStyle/>
        <a:p>
          <a:endParaRPr lang="hu-HU"/>
        </a:p>
      </dgm:t>
    </dgm:pt>
    <dgm:pt modelId="{51749AA1-A936-4346-B47E-BA752C19E44E}" type="pres">
      <dgm:prSet presAssocID="{779C7300-6412-406D-B240-87D9A74BEC51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CFAD1D4-C663-4B8A-9E4B-06E1D049F149}" type="pres">
      <dgm:prSet presAssocID="{779C7300-6412-406D-B240-87D9A74BEC51}" presName="comp3" presStyleCnt="0"/>
      <dgm:spPr/>
    </dgm:pt>
    <dgm:pt modelId="{7A32146A-EB0E-49DE-8D63-EC73EF538387}" type="pres">
      <dgm:prSet presAssocID="{779C7300-6412-406D-B240-87D9A74BEC51}" presName="circle3" presStyleLbl="node1" presStyleIdx="2" presStyleCnt="4"/>
      <dgm:spPr/>
      <dgm:t>
        <a:bodyPr/>
        <a:lstStyle/>
        <a:p>
          <a:endParaRPr lang="hu-HU"/>
        </a:p>
      </dgm:t>
    </dgm:pt>
    <dgm:pt modelId="{14E0FE14-032A-45EC-8B8B-42CD0DC86F06}" type="pres">
      <dgm:prSet presAssocID="{779C7300-6412-406D-B240-87D9A74BEC51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F4EE6F4-6443-4085-A00D-14A6BAD6CB35}" type="pres">
      <dgm:prSet presAssocID="{779C7300-6412-406D-B240-87D9A74BEC51}" presName="comp4" presStyleCnt="0"/>
      <dgm:spPr/>
    </dgm:pt>
    <dgm:pt modelId="{D7D56866-C4A0-4D6F-920C-DAA6172BC962}" type="pres">
      <dgm:prSet presAssocID="{779C7300-6412-406D-B240-87D9A74BEC51}" presName="circle4" presStyleLbl="node1" presStyleIdx="3" presStyleCnt="4"/>
      <dgm:spPr/>
      <dgm:t>
        <a:bodyPr/>
        <a:lstStyle/>
        <a:p>
          <a:endParaRPr lang="hu-HU"/>
        </a:p>
      </dgm:t>
    </dgm:pt>
    <dgm:pt modelId="{F5A38285-E4EE-42A2-BD30-3D98C5809669}" type="pres">
      <dgm:prSet presAssocID="{779C7300-6412-406D-B240-87D9A74BEC51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37C8ED62-6B26-4B00-A0DD-3C9BF93D5BF0}" srcId="{779C7300-6412-406D-B240-87D9A74BEC51}" destId="{3ACFCA2E-4F5A-461C-A5E6-A6BAC4B7377A}" srcOrd="3" destOrd="0" parTransId="{4B87F5A1-D02F-4E8C-9A9C-A525F371201A}" sibTransId="{46E58B03-8E37-4396-9F49-DA5060FA58BE}"/>
    <dgm:cxn modelId="{2BAE2D55-0379-4999-8B3C-1F2AD3791A37}" type="presOf" srcId="{3ACFCA2E-4F5A-461C-A5E6-A6BAC4B7377A}" destId="{F5A38285-E4EE-42A2-BD30-3D98C5809669}" srcOrd="1" destOrd="0" presId="urn:microsoft.com/office/officeart/2005/8/layout/venn2"/>
    <dgm:cxn modelId="{E7C421B9-EBFB-4133-AAA2-7470C73FA359}" type="presOf" srcId="{6C26CEFB-EF94-4B94-AE2C-3C388A32AC8D}" destId="{F7721F4F-6FC1-4914-BDDE-26E0CDB6F474}" srcOrd="1" destOrd="0" presId="urn:microsoft.com/office/officeart/2005/8/layout/venn2"/>
    <dgm:cxn modelId="{0C4A6F84-FD27-4746-8B06-9E58992710AF}" type="presOf" srcId="{779C7300-6412-406D-B240-87D9A74BEC51}" destId="{8F81F1BB-1224-47C8-A130-E2A04714AF06}" srcOrd="0" destOrd="0" presId="urn:microsoft.com/office/officeart/2005/8/layout/venn2"/>
    <dgm:cxn modelId="{B4BBFB47-92C5-4E02-96B6-A829C57B56B5}" type="presOf" srcId="{3ACFCA2E-4F5A-461C-A5E6-A6BAC4B7377A}" destId="{D7D56866-C4A0-4D6F-920C-DAA6172BC962}" srcOrd="0" destOrd="0" presId="urn:microsoft.com/office/officeart/2005/8/layout/venn2"/>
    <dgm:cxn modelId="{DC1BAA21-CAAA-419E-A960-868FF76F7501}" type="presOf" srcId="{6C26CEFB-EF94-4B94-AE2C-3C388A32AC8D}" destId="{4A803E77-C939-4E59-BF2C-FA62EABF2704}" srcOrd="0" destOrd="0" presId="urn:microsoft.com/office/officeart/2005/8/layout/venn2"/>
    <dgm:cxn modelId="{5CDB4B5D-08AF-47BA-9D6E-25E8A0661926}" type="presOf" srcId="{BE93A59F-C9AC-4A97-8533-995D27C51258}" destId="{51749AA1-A936-4346-B47E-BA752C19E44E}" srcOrd="1" destOrd="0" presId="urn:microsoft.com/office/officeart/2005/8/layout/venn2"/>
    <dgm:cxn modelId="{BF70C022-FFB3-4379-B204-2D64772535E5}" srcId="{779C7300-6412-406D-B240-87D9A74BEC51}" destId="{6C26CEFB-EF94-4B94-AE2C-3C388A32AC8D}" srcOrd="0" destOrd="0" parTransId="{8AA9D2BD-9BE3-4077-A862-E44B671213FC}" sibTransId="{27806E7F-D531-426C-A30C-252F32F156FA}"/>
    <dgm:cxn modelId="{37472A57-75AA-4EA5-A5A4-A14307B89B0E}" type="presOf" srcId="{BE93A59F-C9AC-4A97-8533-995D27C51258}" destId="{6C8DC055-2714-42A9-B082-7D59B2EFA401}" srcOrd="0" destOrd="0" presId="urn:microsoft.com/office/officeart/2005/8/layout/venn2"/>
    <dgm:cxn modelId="{999DE318-80A5-44B0-979E-458864E85972}" srcId="{779C7300-6412-406D-B240-87D9A74BEC51}" destId="{FB298E22-987D-48BE-B406-1315A3D73FD8}" srcOrd="2" destOrd="0" parTransId="{E2A0BC74-1983-4F0C-8840-9D3ACA361C2C}" sibTransId="{0D2C612C-3CC5-4B8B-8991-12F3BA38A7C6}"/>
    <dgm:cxn modelId="{D251C136-88A5-4607-8916-69AE5FC15BB9}" srcId="{779C7300-6412-406D-B240-87D9A74BEC51}" destId="{BE93A59F-C9AC-4A97-8533-995D27C51258}" srcOrd="1" destOrd="0" parTransId="{4B4084DE-A37F-4714-A5E9-F4C52E93AFE4}" sibTransId="{7E3B7DC4-A84A-4E98-8BB8-C210C1E2298C}"/>
    <dgm:cxn modelId="{AE8CA646-820F-4A39-8BF1-217AE8D8226D}" type="presOf" srcId="{FB298E22-987D-48BE-B406-1315A3D73FD8}" destId="{14E0FE14-032A-45EC-8B8B-42CD0DC86F06}" srcOrd="1" destOrd="0" presId="urn:microsoft.com/office/officeart/2005/8/layout/venn2"/>
    <dgm:cxn modelId="{0AE5BF7F-EE49-4026-9A0A-1BD22834F62E}" type="presOf" srcId="{FB298E22-987D-48BE-B406-1315A3D73FD8}" destId="{7A32146A-EB0E-49DE-8D63-EC73EF538387}" srcOrd="0" destOrd="0" presId="urn:microsoft.com/office/officeart/2005/8/layout/venn2"/>
    <dgm:cxn modelId="{5BF4B479-887E-440D-BC7C-E7CA5DE162B5}" type="presParOf" srcId="{8F81F1BB-1224-47C8-A130-E2A04714AF06}" destId="{3349A720-DB98-49A4-8359-781EA4E66D6F}" srcOrd="0" destOrd="0" presId="urn:microsoft.com/office/officeart/2005/8/layout/venn2"/>
    <dgm:cxn modelId="{4991090E-0204-45E9-B52E-41E5BCC8C830}" type="presParOf" srcId="{3349A720-DB98-49A4-8359-781EA4E66D6F}" destId="{4A803E77-C939-4E59-BF2C-FA62EABF2704}" srcOrd="0" destOrd="0" presId="urn:microsoft.com/office/officeart/2005/8/layout/venn2"/>
    <dgm:cxn modelId="{082C081E-B1DD-4ACF-BA9F-2BE94490A85C}" type="presParOf" srcId="{3349A720-DB98-49A4-8359-781EA4E66D6F}" destId="{F7721F4F-6FC1-4914-BDDE-26E0CDB6F474}" srcOrd="1" destOrd="0" presId="urn:microsoft.com/office/officeart/2005/8/layout/venn2"/>
    <dgm:cxn modelId="{01656943-A91E-499A-B459-DEC70F29CB36}" type="presParOf" srcId="{8F81F1BB-1224-47C8-A130-E2A04714AF06}" destId="{D012C0CF-8D0B-44C2-A32F-F52672938DF6}" srcOrd="1" destOrd="0" presId="urn:microsoft.com/office/officeart/2005/8/layout/venn2"/>
    <dgm:cxn modelId="{28D01C9F-3591-4017-BC56-2FE05220C990}" type="presParOf" srcId="{D012C0CF-8D0B-44C2-A32F-F52672938DF6}" destId="{6C8DC055-2714-42A9-B082-7D59B2EFA401}" srcOrd="0" destOrd="0" presId="urn:microsoft.com/office/officeart/2005/8/layout/venn2"/>
    <dgm:cxn modelId="{F9524F47-9E63-4809-9D8E-97DD0F46362E}" type="presParOf" srcId="{D012C0CF-8D0B-44C2-A32F-F52672938DF6}" destId="{51749AA1-A936-4346-B47E-BA752C19E44E}" srcOrd="1" destOrd="0" presId="urn:microsoft.com/office/officeart/2005/8/layout/venn2"/>
    <dgm:cxn modelId="{0A5FFAA2-BD48-4E25-9901-DEF4B0509033}" type="presParOf" srcId="{8F81F1BB-1224-47C8-A130-E2A04714AF06}" destId="{2CFAD1D4-C663-4B8A-9E4B-06E1D049F149}" srcOrd="2" destOrd="0" presId="urn:microsoft.com/office/officeart/2005/8/layout/venn2"/>
    <dgm:cxn modelId="{B2574235-1D30-403F-B7C7-0E4001B18942}" type="presParOf" srcId="{2CFAD1D4-C663-4B8A-9E4B-06E1D049F149}" destId="{7A32146A-EB0E-49DE-8D63-EC73EF538387}" srcOrd="0" destOrd="0" presId="urn:microsoft.com/office/officeart/2005/8/layout/venn2"/>
    <dgm:cxn modelId="{F1F1918B-F9F4-4C6C-9EFA-2E030E5512C1}" type="presParOf" srcId="{2CFAD1D4-C663-4B8A-9E4B-06E1D049F149}" destId="{14E0FE14-032A-45EC-8B8B-42CD0DC86F06}" srcOrd="1" destOrd="0" presId="urn:microsoft.com/office/officeart/2005/8/layout/venn2"/>
    <dgm:cxn modelId="{2CF8CFE3-EB4E-409D-8C81-AC47E0C09B84}" type="presParOf" srcId="{8F81F1BB-1224-47C8-A130-E2A04714AF06}" destId="{8F4EE6F4-6443-4085-A00D-14A6BAD6CB35}" srcOrd="3" destOrd="0" presId="urn:microsoft.com/office/officeart/2005/8/layout/venn2"/>
    <dgm:cxn modelId="{8E6889FA-CA9F-47A6-A576-AD91C2C24276}" type="presParOf" srcId="{8F4EE6F4-6443-4085-A00D-14A6BAD6CB35}" destId="{D7D56866-C4A0-4D6F-920C-DAA6172BC962}" srcOrd="0" destOrd="0" presId="urn:microsoft.com/office/officeart/2005/8/layout/venn2"/>
    <dgm:cxn modelId="{587636E9-7983-4B49-859C-4059C88E4DA0}" type="presParOf" srcId="{8F4EE6F4-6443-4085-A00D-14A6BAD6CB35}" destId="{F5A38285-E4EE-42A2-BD30-3D98C580966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3E01C1-DA40-4CDE-931D-4D163ABCF16E}" type="doc">
      <dgm:prSet loTypeId="urn:microsoft.com/office/officeart/2005/8/layout/gear1" loCatId="process" qsTypeId="urn:microsoft.com/office/officeart/2005/8/quickstyle/simple5" qsCatId="simple" csTypeId="urn:microsoft.com/office/officeart/2005/8/colors/colorful5" csCatId="colorful" phldr="1"/>
      <dgm:spPr/>
    </dgm:pt>
    <dgm:pt modelId="{6ABE7BF0-B59A-4DDB-AA8A-395124A3BAD8}">
      <dgm:prSet phldrT="[Szöveg]"/>
      <dgm:spPr/>
      <dgm:t>
        <a:bodyPr/>
        <a:lstStyle/>
        <a:p>
          <a:r>
            <a:rPr lang="hu-H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MINŐSÉGBIZTOSÍTÁS</a:t>
          </a:r>
          <a:endParaRPr lang="hu-H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3FA700-FCAF-4C07-AEA9-24ACBC2A7387}" type="parTrans" cxnId="{E8AAA244-80C0-463C-9948-04FE35DECECF}">
      <dgm:prSet/>
      <dgm:spPr/>
      <dgm:t>
        <a:bodyPr/>
        <a:lstStyle/>
        <a:p>
          <a:endParaRPr lang="hu-HU"/>
        </a:p>
      </dgm:t>
    </dgm:pt>
    <dgm:pt modelId="{012346C9-F137-4A6A-BA6F-C202EC2EC0CA}" type="sibTrans" cxnId="{E8AAA244-80C0-463C-9948-04FE35DECECF}">
      <dgm:prSet/>
      <dgm:spPr/>
      <dgm:t>
        <a:bodyPr/>
        <a:lstStyle/>
        <a:p>
          <a:endParaRPr lang="hu-HU"/>
        </a:p>
      </dgm:t>
    </dgm:pt>
    <dgm:pt modelId="{F537AE13-BEF6-45A8-A154-074D39B22040}">
      <dgm:prSet phldrT="[Szöveg]"/>
      <dgm:spPr/>
      <dgm:t>
        <a:bodyPr/>
        <a:lstStyle/>
        <a:p>
          <a:r>
            <a:rPr lang="hu-H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KÜLSŐ KÉNYSZER</a:t>
          </a:r>
          <a:endParaRPr lang="hu-H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694915-16E1-473B-ABC2-722BE95271EE}" type="parTrans" cxnId="{30A01F29-AF38-4170-BCB5-BB9663CDA5C9}">
      <dgm:prSet/>
      <dgm:spPr/>
      <dgm:t>
        <a:bodyPr/>
        <a:lstStyle/>
        <a:p>
          <a:endParaRPr lang="hu-HU"/>
        </a:p>
      </dgm:t>
    </dgm:pt>
    <dgm:pt modelId="{72AC33F5-DFEE-44BE-B71E-BACD27D29CBE}" type="sibTrans" cxnId="{30A01F29-AF38-4170-BCB5-BB9663CDA5C9}">
      <dgm:prSet/>
      <dgm:spPr/>
      <dgm:t>
        <a:bodyPr/>
        <a:lstStyle/>
        <a:p>
          <a:endParaRPr lang="hu-HU"/>
        </a:p>
      </dgm:t>
    </dgm:pt>
    <dgm:pt modelId="{C2265DB7-E5E0-4842-8EE4-FEA617FAF3B3}">
      <dgm:prSet phldrT="[Szöveg]"/>
      <dgm:spPr/>
      <dgm:t>
        <a:bodyPr/>
        <a:lstStyle/>
        <a:p>
          <a:r>
            <a:rPr lang="hu-H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BELSŐ IGÉNY</a:t>
          </a:r>
          <a:endParaRPr lang="hu-H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1AD3599-70DA-4FD0-946D-63C0E96E6339}" type="parTrans" cxnId="{E4FFECDD-9ECE-4079-82DD-EF06277278AC}">
      <dgm:prSet/>
      <dgm:spPr/>
      <dgm:t>
        <a:bodyPr/>
        <a:lstStyle/>
        <a:p>
          <a:endParaRPr lang="hu-HU"/>
        </a:p>
      </dgm:t>
    </dgm:pt>
    <dgm:pt modelId="{4AE84883-1665-4F11-A695-7E216935E32A}" type="sibTrans" cxnId="{E4FFECDD-9ECE-4079-82DD-EF06277278AC}">
      <dgm:prSet/>
      <dgm:spPr/>
      <dgm:t>
        <a:bodyPr/>
        <a:lstStyle/>
        <a:p>
          <a:endParaRPr lang="hu-HU"/>
        </a:p>
      </dgm:t>
    </dgm:pt>
    <dgm:pt modelId="{3B8C9EDD-9F48-4D63-A6C0-C01DC0CE474E}" type="pres">
      <dgm:prSet presAssocID="{D93E01C1-DA40-4CDE-931D-4D163ABCF16E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5CDB5F9-3983-47E5-8337-B34A970F2FFA}" type="pres">
      <dgm:prSet presAssocID="{6ABE7BF0-B59A-4DDB-AA8A-395124A3BAD8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2E3AAF8-5D8F-4365-83FA-C5A170C3E302}" type="pres">
      <dgm:prSet presAssocID="{6ABE7BF0-B59A-4DDB-AA8A-395124A3BAD8}" presName="gear1srcNode" presStyleLbl="node1" presStyleIdx="0" presStyleCnt="3"/>
      <dgm:spPr/>
      <dgm:t>
        <a:bodyPr/>
        <a:lstStyle/>
        <a:p>
          <a:endParaRPr lang="hu-HU"/>
        </a:p>
      </dgm:t>
    </dgm:pt>
    <dgm:pt modelId="{38B82EF2-4359-488F-A617-8BFE6B5F0653}" type="pres">
      <dgm:prSet presAssocID="{6ABE7BF0-B59A-4DDB-AA8A-395124A3BAD8}" presName="gear1dstNode" presStyleLbl="node1" presStyleIdx="0" presStyleCnt="3"/>
      <dgm:spPr/>
      <dgm:t>
        <a:bodyPr/>
        <a:lstStyle/>
        <a:p>
          <a:endParaRPr lang="hu-HU"/>
        </a:p>
      </dgm:t>
    </dgm:pt>
    <dgm:pt modelId="{685F933E-CBAB-491B-B1F3-76D1ED296D9E}" type="pres">
      <dgm:prSet presAssocID="{F537AE13-BEF6-45A8-A154-074D39B22040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60465EE-F6A3-4CD8-BEFD-63DDA11B4927}" type="pres">
      <dgm:prSet presAssocID="{F537AE13-BEF6-45A8-A154-074D39B22040}" presName="gear2srcNode" presStyleLbl="node1" presStyleIdx="1" presStyleCnt="3"/>
      <dgm:spPr/>
      <dgm:t>
        <a:bodyPr/>
        <a:lstStyle/>
        <a:p>
          <a:endParaRPr lang="hu-HU"/>
        </a:p>
      </dgm:t>
    </dgm:pt>
    <dgm:pt modelId="{6C5C8F79-027E-4F61-B4F5-BDD9A365E7D8}" type="pres">
      <dgm:prSet presAssocID="{F537AE13-BEF6-45A8-A154-074D39B22040}" presName="gear2dstNode" presStyleLbl="node1" presStyleIdx="1" presStyleCnt="3"/>
      <dgm:spPr/>
      <dgm:t>
        <a:bodyPr/>
        <a:lstStyle/>
        <a:p>
          <a:endParaRPr lang="hu-HU"/>
        </a:p>
      </dgm:t>
    </dgm:pt>
    <dgm:pt modelId="{DBE9D6E3-D59C-44C6-8564-EC9AD079992A}" type="pres">
      <dgm:prSet presAssocID="{C2265DB7-E5E0-4842-8EE4-FEA617FAF3B3}" presName="gear3" presStyleLbl="node1" presStyleIdx="2" presStyleCnt="3"/>
      <dgm:spPr/>
      <dgm:t>
        <a:bodyPr/>
        <a:lstStyle/>
        <a:p>
          <a:endParaRPr lang="hu-HU"/>
        </a:p>
      </dgm:t>
    </dgm:pt>
    <dgm:pt modelId="{D73118B6-F0F4-4027-8349-905F5AE500EA}" type="pres">
      <dgm:prSet presAssocID="{C2265DB7-E5E0-4842-8EE4-FEA617FAF3B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65A32E8-37E2-4478-B2C6-A35E48E38307}" type="pres">
      <dgm:prSet presAssocID="{C2265DB7-E5E0-4842-8EE4-FEA617FAF3B3}" presName="gear3srcNode" presStyleLbl="node1" presStyleIdx="2" presStyleCnt="3"/>
      <dgm:spPr/>
      <dgm:t>
        <a:bodyPr/>
        <a:lstStyle/>
        <a:p>
          <a:endParaRPr lang="hu-HU"/>
        </a:p>
      </dgm:t>
    </dgm:pt>
    <dgm:pt modelId="{9DE062F1-9219-4E46-840F-46AFAD10C2F5}" type="pres">
      <dgm:prSet presAssocID="{C2265DB7-E5E0-4842-8EE4-FEA617FAF3B3}" presName="gear3dstNode" presStyleLbl="node1" presStyleIdx="2" presStyleCnt="3"/>
      <dgm:spPr/>
      <dgm:t>
        <a:bodyPr/>
        <a:lstStyle/>
        <a:p>
          <a:endParaRPr lang="hu-HU"/>
        </a:p>
      </dgm:t>
    </dgm:pt>
    <dgm:pt modelId="{ECC5A2D1-9C01-4EDE-BDBF-CA9C270ED024}" type="pres">
      <dgm:prSet presAssocID="{012346C9-F137-4A6A-BA6F-C202EC2EC0CA}" presName="connector1" presStyleLbl="sibTrans2D1" presStyleIdx="0" presStyleCnt="3"/>
      <dgm:spPr/>
      <dgm:t>
        <a:bodyPr/>
        <a:lstStyle/>
        <a:p>
          <a:endParaRPr lang="hu-HU"/>
        </a:p>
      </dgm:t>
    </dgm:pt>
    <dgm:pt modelId="{7B08E8CE-4CAD-4B15-968E-3540C3B08B28}" type="pres">
      <dgm:prSet presAssocID="{72AC33F5-DFEE-44BE-B71E-BACD27D29CBE}" presName="connector2" presStyleLbl="sibTrans2D1" presStyleIdx="1" presStyleCnt="3"/>
      <dgm:spPr/>
      <dgm:t>
        <a:bodyPr/>
        <a:lstStyle/>
        <a:p>
          <a:endParaRPr lang="hu-HU"/>
        </a:p>
      </dgm:t>
    </dgm:pt>
    <dgm:pt modelId="{C3C9876D-D6A9-4700-AC14-9387DCA430EE}" type="pres">
      <dgm:prSet presAssocID="{4AE84883-1665-4F11-A695-7E216935E32A}" presName="connector3" presStyleLbl="sibTrans2D1" presStyleIdx="2" presStyleCnt="3"/>
      <dgm:spPr/>
      <dgm:t>
        <a:bodyPr/>
        <a:lstStyle/>
        <a:p>
          <a:endParaRPr lang="hu-HU"/>
        </a:p>
      </dgm:t>
    </dgm:pt>
  </dgm:ptLst>
  <dgm:cxnLst>
    <dgm:cxn modelId="{63D3DEE5-1646-411C-B6AE-8737ACD16457}" type="presOf" srcId="{72AC33F5-DFEE-44BE-B71E-BACD27D29CBE}" destId="{7B08E8CE-4CAD-4B15-968E-3540C3B08B28}" srcOrd="0" destOrd="0" presId="urn:microsoft.com/office/officeart/2005/8/layout/gear1"/>
    <dgm:cxn modelId="{9CFABE2F-C46B-42A4-BBAA-9C9D4B527666}" type="presOf" srcId="{6ABE7BF0-B59A-4DDB-AA8A-395124A3BAD8}" destId="{85CDB5F9-3983-47E5-8337-B34A970F2FFA}" srcOrd="0" destOrd="0" presId="urn:microsoft.com/office/officeart/2005/8/layout/gear1"/>
    <dgm:cxn modelId="{338428C0-05D6-4472-B8C9-551E1747EDDD}" type="presOf" srcId="{6ABE7BF0-B59A-4DDB-AA8A-395124A3BAD8}" destId="{38B82EF2-4359-488F-A617-8BFE6B5F0653}" srcOrd="2" destOrd="0" presId="urn:microsoft.com/office/officeart/2005/8/layout/gear1"/>
    <dgm:cxn modelId="{E8AAA244-80C0-463C-9948-04FE35DECECF}" srcId="{D93E01C1-DA40-4CDE-931D-4D163ABCF16E}" destId="{6ABE7BF0-B59A-4DDB-AA8A-395124A3BAD8}" srcOrd="0" destOrd="0" parTransId="{953FA700-FCAF-4C07-AEA9-24ACBC2A7387}" sibTransId="{012346C9-F137-4A6A-BA6F-C202EC2EC0CA}"/>
    <dgm:cxn modelId="{30A01F29-AF38-4170-BCB5-BB9663CDA5C9}" srcId="{D93E01C1-DA40-4CDE-931D-4D163ABCF16E}" destId="{F537AE13-BEF6-45A8-A154-074D39B22040}" srcOrd="1" destOrd="0" parTransId="{DC694915-16E1-473B-ABC2-722BE95271EE}" sibTransId="{72AC33F5-DFEE-44BE-B71E-BACD27D29CBE}"/>
    <dgm:cxn modelId="{405E8805-5F3B-4F1E-AB5E-7FEE2DC9873D}" type="presOf" srcId="{4AE84883-1665-4F11-A695-7E216935E32A}" destId="{C3C9876D-D6A9-4700-AC14-9387DCA430EE}" srcOrd="0" destOrd="0" presId="urn:microsoft.com/office/officeart/2005/8/layout/gear1"/>
    <dgm:cxn modelId="{8B0398CB-772B-453C-B1E5-8D8257399487}" type="presOf" srcId="{C2265DB7-E5E0-4842-8EE4-FEA617FAF3B3}" destId="{DBE9D6E3-D59C-44C6-8564-EC9AD079992A}" srcOrd="0" destOrd="0" presId="urn:microsoft.com/office/officeart/2005/8/layout/gear1"/>
    <dgm:cxn modelId="{BC089DDE-C35F-4692-B7F8-1659E1D45730}" type="presOf" srcId="{D93E01C1-DA40-4CDE-931D-4D163ABCF16E}" destId="{3B8C9EDD-9F48-4D63-A6C0-C01DC0CE474E}" srcOrd="0" destOrd="0" presId="urn:microsoft.com/office/officeart/2005/8/layout/gear1"/>
    <dgm:cxn modelId="{2741F904-2760-4B2E-AA7C-8B6D75447A0A}" type="presOf" srcId="{F537AE13-BEF6-45A8-A154-074D39B22040}" destId="{E60465EE-F6A3-4CD8-BEFD-63DDA11B4927}" srcOrd="1" destOrd="0" presId="urn:microsoft.com/office/officeart/2005/8/layout/gear1"/>
    <dgm:cxn modelId="{0A5A8BD8-4D44-4062-8953-587C7E064E17}" type="presOf" srcId="{C2265DB7-E5E0-4842-8EE4-FEA617FAF3B3}" destId="{765A32E8-37E2-4478-B2C6-A35E48E38307}" srcOrd="2" destOrd="0" presId="urn:microsoft.com/office/officeart/2005/8/layout/gear1"/>
    <dgm:cxn modelId="{97D3495F-1A85-47FF-A2C1-D928B95896E9}" type="presOf" srcId="{F537AE13-BEF6-45A8-A154-074D39B22040}" destId="{685F933E-CBAB-491B-B1F3-76D1ED296D9E}" srcOrd="0" destOrd="0" presId="urn:microsoft.com/office/officeart/2005/8/layout/gear1"/>
    <dgm:cxn modelId="{1322A3BE-3E2E-4ECD-94AB-CB21F4012215}" type="presOf" srcId="{C2265DB7-E5E0-4842-8EE4-FEA617FAF3B3}" destId="{9DE062F1-9219-4E46-840F-46AFAD10C2F5}" srcOrd="3" destOrd="0" presId="urn:microsoft.com/office/officeart/2005/8/layout/gear1"/>
    <dgm:cxn modelId="{E3B12281-96FB-4534-80EA-6B6AE2285815}" type="presOf" srcId="{6ABE7BF0-B59A-4DDB-AA8A-395124A3BAD8}" destId="{D2E3AAF8-5D8F-4365-83FA-C5A170C3E302}" srcOrd="1" destOrd="0" presId="urn:microsoft.com/office/officeart/2005/8/layout/gear1"/>
    <dgm:cxn modelId="{91FCB41E-0BDA-4461-8932-5AF85E39E3BD}" type="presOf" srcId="{C2265DB7-E5E0-4842-8EE4-FEA617FAF3B3}" destId="{D73118B6-F0F4-4027-8349-905F5AE500EA}" srcOrd="1" destOrd="0" presId="urn:microsoft.com/office/officeart/2005/8/layout/gear1"/>
    <dgm:cxn modelId="{E4FFECDD-9ECE-4079-82DD-EF06277278AC}" srcId="{D93E01C1-DA40-4CDE-931D-4D163ABCF16E}" destId="{C2265DB7-E5E0-4842-8EE4-FEA617FAF3B3}" srcOrd="2" destOrd="0" parTransId="{01AD3599-70DA-4FD0-946D-63C0E96E6339}" sibTransId="{4AE84883-1665-4F11-A695-7E216935E32A}"/>
    <dgm:cxn modelId="{A25D3AC1-1897-4510-AD04-7D4E722B5AC2}" type="presOf" srcId="{F537AE13-BEF6-45A8-A154-074D39B22040}" destId="{6C5C8F79-027E-4F61-B4F5-BDD9A365E7D8}" srcOrd="2" destOrd="0" presId="urn:microsoft.com/office/officeart/2005/8/layout/gear1"/>
    <dgm:cxn modelId="{A3A6A43B-BE60-4693-8489-697B99DFA43A}" type="presOf" srcId="{012346C9-F137-4A6A-BA6F-C202EC2EC0CA}" destId="{ECC5A2D1-9C01-4EDE-BDBF-CA9C270ED024}" srcOrd="0" destOrd="0" presId="urn:microsoft.com/office/officeart/2005/8/layout/gear1"/>
    <dgm:cxn modelId="{ACA2197D-66A3-4FC2-AB97-36CC9D3A6C7F}" type="presParOf" srcId="{3B8C9EDD-9F48-4D63-A6C0-C01DC0CE474E}" destId="{85CDB5F9-3983-47E5-8337-B34A970F2FFA}" srcOrd="0" destOrd="0" presId="urn:microsoft.com/office/officeart/2005/8/layout/gear1"/>
    <dgm:cxn modelId="{59BDFDC4-5F1E-4D28-A55F-D43A82CA2375}" type="presParOf" srcId="{3B8C9EDD-9F48-4D63-A6C0-C01DC0CE474E}" destId="{D2E3AAF8-5D8F-4365-83FA-C5A170C3E302}" srcOrd="1" destOrd="0" presId="urn:microsoft.com/office/officeart/2005/8/layout/gear1"/>
    <dgm:cxn modelId="{8EF19692-C059-4A05-A949-DDF0DD20E598}" type="presParOf" srcId="{3B8C9EDD-9F48-4D63-A6C0-C01DC0CE474E}" destId="{38B82EF2-4359-488F-A617-8BFE6B5F0653}" srcOrd="2" destOrd="0" presId="urn:microsoft.com/office/officeart/2005/8/layout/gear1"/>
    <dgm:cxn modelId="{F7681E64-6407-4950-BE17-4071CF2AB878}" type="presParOf" srcId="{3B8C9EDD-9F48-4D63-A6C0-C01DC0CE474E}" destId="{685F933E-CBAB-491B-B1F3-76D1ED296D9E}" srcOrd="3" destOrd="0" presId="urn:microsoft.com/office/officeart/2005/8/layout/gear1"/>
    <dgm:cxn modelId="{58314939-2311-41D2-9F7F-69D18D711289}" type="presParOf" srcId="{3B8C9EDD-9F48-4D63-A6C0-C01DC0CE474E}" destId="{E60465EE-F6A3-4CD8-BEFD-63DDA11B4927}" srcOrd="4" destOrd="0" presId="urn:microsoft.com/office/officeart/2005/8/layout/gear1"/>
    <dgm:cxn modelId="{D7A58F7E-7790-4CC6-92CA-7B0B56E1309A}" type="presParOf" srcId="{3B8C9EDD-9F48-4D63-A6C0-C01DC0CE474E}" destId="{6C5C8F79-027E-4F61-B4F5-BDD9A365E7D8}" srcOrd="5" destOrd="0" presId="urn:microsoft.com/office/officeart/2005/8/layout/gear1"/>
    <dgm:cxn modelId="{C8C27674-7C0B-4C63-8645-DDA31178083A}" type="presParOf" srcId="{3B8C9EDD-9F48-4D63-A6C0-C01DC0CE474E}" destId="{DBE9D6E3-D59C-44C6-8564-EC9AD079992A}" srcOrd="6" destOrd="0" presId="urn:microsoft.com/office/officeart/2005/8/layout/gear1"/>
    <dgm:cxn modelId="{897A7762-F75A-48F0-B8D3-3AE81A9A7E51}" type="presParOf" srcId="{3B8C9EDD-9F48-4D63-A6C0-C01DC0CE474E}" destId="{D73118B6-F0F4-4027-8349-905F5AE500EA}" srcOrd="7" destOrd="0" presId="urn:microsoft.com/office/officeart/2005/8/layout/gear1"/>
    <dgm:cxn modelId="{53EF6D35-20CB-41FD-908C-788C047C1AB7}" type="presParOf" srcId="{3B8C9EDD-9F48-4D63-A6C0-C01DC0CE474E}" destId="{765A32E8-37E2-4478-B2C6-A35E48E38307}" srcOrd="8" destOrd="0" presId="urn:microsoft.com/office/officeart/2005/8/layout/gear1"/>
    <dgm:cxn modelId="{EED6C69A-9318-486D-88C3-95CAB383F74E}" type="presParOf" srcId="{3B8C9EDD-9F48-4D63-A6C0-C01DC0CE474E}" destId="{9DE062F1-9219-4E46-840F-46AFAD10C2F5}" srcOrd="9" destOrd="0" presId="urn:microsoft.com/office/officeart/2005/8/layout/gear1"/>
    <dgm:cxn modelId="{76018C02-E63D-4A90-8F3E-1B02AED590A6}" type="presParOf" srcId="{3B8C9EDD-9F48-4D63-A6C0-C01DC0CE474E}" destId="{ECC5A2D1-9C01-4EDE-BDBF-CA9C270ED024}" srcOrd="10" destOrd="0" presId="urn:microsoft.com/office/officeart/2005/8/layout/gear1"/>
    <dgm:cxn modelId="{60B0C652-2944-415D-8779-EBD736E5B6B8}" type="presParOf" srcId="{3B8C9EDD-9F48-4D63-A6C0-C01DC0CE474E}" destId="{7B08E8CE-4CAD-4B15-968E-3540C3B08B28}" srcOrd="11" destOrd="0" presId="urn:microsoft.com/office/officeart/2005/8/layout/gear1"/>
    <dgm:cxn modelId="{8FCCEF01-A985-4A0F-BB8A-02B4D083423C}" type="presParOf" srcId="{3B8C9EDD-9F48-4D63-A6C0-C01DC0CE474E}" destId="{C3C9876D-D6A9-4700-AC14-9387DCA430E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7BEA176-2D69-4E62-A90B-FE23DECC54D4}" type="doc">
      <dgm:prSet loTypeId="urn:microsoft.com/office/officeart/2005/8/layout/venn1" loCatId="relationship" qsTypeId="urn:microsoft.com/office/officeart/2005/8/quickstyle/3d1" qsCatId="3D" csTypeId="urn:microsoft.com/office/officeart/2005/8/colors/colorful1#1" csCatId="colorful" phldr="1"/>
      <dgm:spPr/>
    </dgm:pt>
    <dgm:pt modelId="{85637A74-3A48-4BCD-86CD-670D113EAD57}">
      <dgm:prSet phldrT="[Szöveg]"/>
      <dgm:spPr>
        <a:solidFill>
          <a:srgbClr val="92D050">
            <a:alpha val="75000"/>
          </a:srgbClr>
        </a:solidFill>
      </dgm:spPr>
      <dgm:t>
        <a:bodyPr/>
        <a:lstStyle/>
        <a:p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ÖNÉRTÉKELÉS</a:t>
          </a:r>
          <a:endParaRPr lang="hu-H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BA34B6B-7D28-4BD6-9424-D744BD67B402}" type="parTrans" cxnId="{0E5C2C00-AE88-4011-90A0-0AF47D255368}">
      <dgm:prSet/>
      <dgm:spPr/>
      <dgm:t>
        <a:bodyPr/>
        <a:lstStyle/>
        <a:p>
          <a:endParaRPr lang="hu-HU"/>
        </a:p>
      </dgm:t>
    </dgm:pt>
    <dgm:pt modelId="{317FFCF2-0A60-41B9-8D73-99F0ADF9F67B}" type="sibTrans" cxnId="{0E5C2C00-AE88-4011-90A0-0AF47D255368}">
      <dgm:prSet/>
      <dgm:spPr/>
      <dgm:t>
        <a:bodyPr/>
        <a:lstStyle/>
        <a:p>
          <a:endParaRPr lang="hu-HU"/>
        </a:p>
      </dgm:t>
    </dgm:pt>
    <dgm:pt modelId="{D24040B3-4FFE-4372-82BD-E21586A62D27}">
      <dgm:prSet phldrT="[Szöveg]"/>
      <dgm:spPr>
        <a:solidFill>
          <a:srgbClr val="00B0F0">
            <a:alpha val="75000"/>
          </a:srgbClr>
        </a:solidFill>
      </dgm:spPr>
      <dgm:t>
        <a:bodyPr/>
        <a:lstStyle/>
        <a:p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KÜLSŐ ÉRTÉKELÉS</a:t>
          </a:r>
          <a:endParaRPr lang="hu-H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8E431F-405F-4504-94EC-52CE99283BCB}" type="parTrans" cxnId="{A93A46FA-F743-40B6-83DF-B5739C72D339}">
      <dgm:prSet/>
      <dgm:spPr/>
      <dgm:t>
        <a:bodyPr/>
        <a:lstStyle/>
        <a:p>
          <a:endParaRPr lang="hu-HU"/>
        </a:p>
      </dgm:t>
    </dgm:pt>
    <dgm:pt modelId="{C7BE7172-6CE2-4B44-9FB7-B5FF1E08169E}" type="sibTrans" cxnId="{A93A46FA-F743-40B6-83DF-B5739C72D339}">
      <dgm:prSet/>
      <dgm:spPr/>
      <dgm:t>
        <a:bodyPr/>
        <a:lstStyle/>
        <a:p>
          <a:endParaRPr lang="hu-HU"/>
        </a:p>
      </dgm:t>
    </dgm:pt>
    <dgm:pt modelId="{16992ABF-E179-459E-887C-6A3DB295FD67}">
      <dgm:prSet phldrT="[Szöveg]"/>
      <dgm:spPr>
        <a:solidFill>
          <a:schemeClr val="accent6">
            <a:lumMod val="75000"/>
            <a:alpha val="75000"/>
          </a:schemeClr>
        </a:solidFill>
      </dgm:spPr>
      <dgm:t>
        <a:bodyPr/>
        <a:lstStyle/>
        <a:p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HATÓSÁGI ELLENŐRZÉS</a:t>
          </a:r>
          <a:endParaRPr lang="hu-H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3970B9-379E-488D-873F-9B626728B4FE}" type="parTrans" cxnId="{3B3033E2-2A7E-4CBA-A653-8D70643B95E7}">
      <dgm:prSet/>
      <dgm:spPr/>
      <dgm:t>
        <a:bodyPr/>
        <a:lstStyle/>
        <a:p>
          <a:endParaRPr lang="hu-HU"/>
        </a:p>
      </dgm:t>
    </dgm:pt>
    <dgm:pt modelId="{BE47E45D-3713-42FD-92DF-28CED4F51B0F}" type="sibTrans" cxnId="{3B3033E2-2A7E-4CBA-A653-8D70643B95E7}">
      <dgm:prSet/>
      <dgm:spPr/>
      <dgm:t>
        <a:bodyPr/>
        <a:lstStyle/>
        <a:p>
          <a:endParaRPr lang="hu-HU"/>
        </a:p>
      </dgm:t>
    </dgm:pt>
    <dgm:pt modelId="{63FBF7E2-D6E5-4572-9E05-86463E0D346B}" type="pres">
      <dgm:prSet presAssocID="{A7BEA176-2D69-4E62-A90B-FE23DECC54D4}" presName="compositeShape" presStyleCnt="0">
        <dgm:presLayoutVars>
          <dgm:chMax val="7"/>
          <dgm:dir/>
          <dgm:resizeHandles val="exact"/>
        </dgm:presLayoutVars>
      </dgm:prSet>
      <dgm:spPr/>
    </dgm:pt>
    <dgm:pt modelId="{313DF3D7-70C7-44C6-B873-CF88789911F9}" type="pres">
      <dgm:prSet presAssocID="{85637A74-3A48-4BCD-86CD-670D113EAD57}" presName="circ1" presStyleLbl="vennNode1" presStyleIdx="0" presStyleCnt="3" custLinFactNeighborX="704" custLinFactNeighborY="-2083"/>
      <dgm:spPr/>
      <dgm:t>
        <a:bodyPr/>
        <a:lstStyle/>
        <a:p>
          <a:endParaRPr lang="hu-HU"/>
        </a:p>
      </dgm:t>
    </dgm:pt>
    <dgm:pt modelId="{42043F59-1657-4391-9D21-0AE6CD6DADD5}" type="pres">
      <dgm:prSet presAssocID="{85637A74-3A48-4BCD-86CD-670D113EAD5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FB64902-63C6-4707-851C-C7291BAC88B8}" type="pres">
      <dgm:prSet presAssocID="{D24040B3-4FFE-4372-82BD-E21586A62D27}" presName="circ2" presStyleLbl="vennNode1" presStyleIdx="1" presStyleCnt="3"/>
      <dgm:spPr/>
      <dgm:t>
        <a:bodyPr/>
        <a:lstStyle/>
        <a:p>
          <a:endParaRPr lang="hu-HU"/>
        </a:p>
      </dgm:t>
    </dgm:pt>
    <dgm:pt modelId="{D8988DAD-4A84-4021-A769-AF66D451C56B}" type="pres">
      <dgm:prSet presAssocID="{D24040B3-4FFE-4372-82BD-E21586A62D2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F56F23D-506F-4F26-A540-4F194F3D5352}" type="pres">
      <dgm:prSet presAssocID="{16992ABF-E179-459E-887C-6A3DB295FD67}" presName="circ3" presStyleLbl="vennNode1" presStyleIdx="2" presStyleCnt="3" custLinFactNeighborX="1576" custLinFactNeighborY="540"/>
      <dgm:spPr/>
      <dgm:t>
        <a:bodyPr/>
        <a:lstStyle/>
        <a:p>
          <a:endParaRPr lang="hu-HU"/>
        </a:p>
      </dgm:t>
    </dgm:pt>
    <dgm:pt modelId="{E1AD57F3-CC78-4354-93E6-878C6820CBD0}" type="pres">
      <dgm:prSet presAssocID="{16992ABF-E179-459E-887C-6A3DB295FD6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28673752-6B11-460B-B237-E93985F993A9}" type="presOf" srcId="{85637A74-3A48-4BCD-86CD-670D113EAD57}" destId="{313DF3D7-70C7-44C6-B873-CF88789911F9}" srcOrd="0" destOrd="0" presId="urn:microsoft.com/office/officeart/2005/8/layout/venn1"/>
    <dgm:cxn modelId="{A2B07064-45F7-4423-AFF8-7DF99EA21447}" type="presOf" srcId="{D24040B3-4FFE-4372-82BD-E21586A62D27}" destId="{D8988DAD-4A84-4021-A769-AF66D451C56B}" srcOrd="1" destOrd="0" presId="urn:microsoft.com/office/officeart/2005/8/layout/venn1"/>
    <dgm:cxn modelId="{F390021C-F0B8-4D14-858A-E993C845D997}" type="presOf" srcId="{16992ABF-E179-459E-887C-6A3DB295FD67}" destId="{E1AD57F3-CC78-4354-93E6-878C6820CBD0}" srcOrd="1" destOrd="0" presId="urn:microsoft.com/office/officeart/2005/8/layout/venn1"/>
    <dgm:cxn modelId="{A93A46FA-F743-40B6-83DF-B5739C72D339}" srcId="{A7BEA176-2D69-4E62-A90B-FE23DECC54D4}" destId="{D24040B3-4FFE-4372-82BD-E21586A62D27}" srcOrd="1" destOrd="0" parTransId="{E18E431F-405F-4504-94EC-52CE99283BCB}" sibTransId="{C7BE7172-6CE2-4B44-9FB7-B5FF1E08169E}"/>
    <dgm:cxn modelId="{0E5C2C00-AE88-4011-90A0-0AF47D255368}" srcId="{A7BEA176-2D69-4E62-A90B-FE23DECC54D4}" destId="{85637A74-3A48-4BCD-86CD-670D113EAD57}" srcOrd="0" destOrd="0" parTransId="{7BA34B6B-7D28-4BD6-9424-D744BD67B402}" sibTransId="{317FFCF2-0A60-41B9-8D73-99F0ADF9F67B}"/>
    <dgm:cxn modelId="{CACF102E-D984-4E35-B4BD-4D134F727FBC}" type="presOf" srcId="{A7BEA176-2D69-4E62-A90B-FE23DECC54D4}" destId="{63FBF7E2-D6E5-4572-9E05-86463E0D346B}" srcOrd="0" destOrd="0" presId="urn:microsoft.com/office/officeart/2005/8/layout/venn1"/>
    <dgm:cxn modelId="{3B3033E2-2A7E-4CBA-A653-8D70643B95E7}" srcId="{A7BEA176-2D69-4E62-A90B-FE23DECC54D4}" destId="{16992ABF-E179-459E-887C-6A3DB295FD67}" srcOrd="2" destOrd="0" parTransId="{E43970B9-379E-488D-873F-9B626728B4FE}" sibTransId="{BE47E45D-3713-42FD-92DF-28CED4F51B0F}"/>
    <dgm:cxn modelId="{742537B2-21B1-4AA7-8CA9-597E398137CE}" type="presOf" srcId="{85637A74-3A48-4BCD-86CD-670D113EAD57}" destId="{42043F59-1657-4391-9D21-0AE6CD6DADD5}" srcOrd="1" destOrd="0" presId="urn:microsoft.com/office/officeart/2005/8/layout/venn1"/>
    <dgm:cxn modelId="{D961BED1-C44C-4799-8005-6357C9104A5A}" type="presOf" srcId="{16992ABF-E179-459E-887C-6A3DB295FD67}" destId="{1F56F23D-506F-4F26-A540-4F194F3D5352}" srcOrd="0" destOrd="0" presId="urn:microsoft.com/office/officeart/2005/8/layout/venn1"/>
    <dgm:cxn modelId="{68CDBB88-1AE4-4C3C-A3F3-3A4849D39FE4}" type="presOf" srcId="{D24040B3-4FFE-4372-82BD-E21586A62D27}" destId="{CFB64902-63C6-4707-851C-C7291BAC88B8}" srcOrd="0" destOrd="0" presId="urn:microsoft.com/office/officeart/2005/8/layout/venn1"/>
    <dgm:cxn modelId="{4F355810-2AE8-4119-BBA1-531E0B92B269}" type="presParOf" srcId="{63FBF7E2-D6E5-4572-9E05-86463E0D346B}" destId="{313DF3D7-70C7-44C6-B873-CF88789911F9}" srcOrd="0" destOrd="0" presId="urn:microsoft.com/office/officeart/2005/8/layout/venn1"/>
    <dgm:cxn modelId="{C75FC83C-2351-4BB3-8F7B-4011C17C9D1B}" type="presParOf" srcId="{63FBF7E2-D6E5-4572-9E05-86463E0D346B}" destId="{42043F59-1657-4391-9D21-0AE6CD6DADD5}" srcOrd="1" destOrd="0" presId="urn:microsoft.com/office/officeart/2005/8/layout/venn1"/>
    <dgm:cxn modelId="{0CC37C32-8444-4506-89A2-11CB7D173D61}" type="presParOf" srcId="{63FBF7E2-D6E5-4572-9E05-86463E0D346B}" destId="{CFB64902-63C6-4707-851C-C7291BAC88B8}" srcOrd="2" destOrd="0" presId="urn:microsoft.com/office/officeart/2005/8/layout/venn1"/>
    <dgm:cxn modelId="{D0CBFF5D-059D-4223-8AB6-98D9EFC8F6BC}" type="presParOf" srcId="{63FBF7E2-D6E5-4572-9E05-86463E0D346B}" destId="{D8988DAD-4A84-4021-A769-AF66D451C56B}" srcOrd="3" destOrd="0" presId="urn:microsoft.com/office/officeart/2005/8/layout/venn1"/>
    <dgm:cxn modelId="{DA845E9C-BEC4-41B2-8506-B85ACCF01DB3}" type="presParOf" srcId="{63FBF7E2-D6E5-4572-9E05-86463E0D346B}" destId="{1F56F23D-506F-4F26-A540-4F194F3D5352}" srcOrd="4" destOrd="0" presId="urn:microsoft.com/office/officeart/2005/8/layout/venn1"/>
    <dgm:cxn modelId="{4F707BAF-19A9-4EF9-B810-0E17A0ADE318}" type="presParOf" srcId="{63FBF7E2-D6E5-4572-9E05-86463E0D346B}" destId="{E1AD57F3-CC78-4354-93E6-878C6820CBD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B5F8DB9-BE84-4AA7-8A02-7388A5EF54EA}" type="doc">
      <dgm:prSet loTypeId="urn:microsoft.com/office/officeart/2005/8/layout/vList5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hu-HU"/>
        </a:p>
      </dgm:t>
    </dgm:pt>
    <dgm:pt modelId="{5E03F648-E25B-425E-86D1-CCEE29A98DDE}">
      <dgm:prSet phldrT="[Szöveg]"/>
      <dgm:spPr/>
      <dgm:t>
        <a:bodyPr/>
        <a:lstStyle/>
        <a:p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TÖRVÉNY </a:t>
          </a:r>
        </a:p>
        <a:p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14. §</a:t>
          </a:r>
          <a:endParaRPr lang="hu-H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45FD710-5E6C-4B62-A39C-FEEB98A46FEB}" type="parTrans" cxnId="{6785E2E8-4EEA-4F5B-8412-2B34CE8FBC5F}">
      <dgm:prSet/>
      <dgm:spPr/>
      <dgm:t>
        <a:bodyPr/>
        <a:lstStyle/>
        <a:p>
          <a:endParaRPr lang="hu-HU"/>
        </a:p>
      </dgm:t>
    </dgm:pt>
    <dgm:pt modelId="{8B6404BD-03CB-4047-855B-96368E6D3D0D}" type="sibTrans" cxnId="{6785E2E8-4EEA-4F5B-8412-2B34CE8FBC5F}">
      <dgm:prSet/>
      <dgm:spPr/>
      <dgm:t>
        <a:bodyPr/>
        <a:lstStyle/>
        <a:p>
          <a:endParaRPr lang="hu-HU"/>
        </a:p>
      </dgm:t>
    </dgm:pt>
    <dgm:pt modelId="{211272EA-8C5F-4B02-B573-862FB08A8253}">
      <dgm:prSet phldrT="[Szöveg]"/>
      <dgm:spPr/>
      <dgm:t>
        <a:bodyPr/>
        <a:lstStyle/>
        <a:p>
          <a:r>
            <a:rPr lang="hu-HU" dirty="0" smtClean="0"/>
            <a:t>Minőségbiztosítási rendszerre vonatkozó szabályok</a:t>
          </a:r>
          <a:endParaRPr lang="hu-HU" dirty="0"/>
        </a:p>
      </dgm:t>
    </dgm:pt>
    <dgm:pt modelId="{04899D86-B9D3-4E7E-8B87-AA8EE28647F3}" type="parTrans" cxnId="{09EF31F7-0862-402D-BD21-20B04FE2D5FF}">
      <dgm:prSet/>
      <dgm:spPr/>
      <dgm:t>
        <a:bodyPr/>
        <a:lstStyle/>
        <a:p>
          <a:endParaRPr lang="hu-HU"/>
        </a:p>
      </dgm:t>
    </dgm:pt>
    <dgm:pt modelId="{248D88E6-BD78-4F83-9395-E23A8FC9CA13}" type="sibTrans" cxnId="{09EF31F7-0862-402D-BD21-20B04FE2D5FF}">
      <dgm:prSet/>
      <dgm:spPr/>
      <dgm:t>
        <a:bodyPr/>
        <a:lstStyle/>
        <a:p>
          <a:endParaRPr lang="hu-HU"/>
        </a:p>
      </dgm:t>
    </dgm:pt>
    <dgm:pt modelId="{7F2294F7-D03A-4F4E-86BB-1D50915F5AE0}">
      <dgm:prSet phldrT="[Szöveg]"/>
      <dgm:spPr/>
      <dgm:t>
        <a:bodyPr/>
        <a:lstStyle/>
        <a:p>
          <a:r>
            <a:rPr lang="hu-HU" dirty="0" smtClean="0"/>
            <a:t>Működtetés kötelezettsége</a:t>
          </a:r>
          <a:endParaRPr lang="hu-HU" dirty="0"/>
        </a:p>
      </dgm:t>
    </dgm:pt>
    <dgm:pt modelId="{610E19E9-41B0-4549-B32A-5C572BDCB600}" type="parTrans" cxnId="{C9CA1779-EA01-4A02-97B3-FD2C1CE01687}">
      <dgm:prSet/>
      <dgm:spPr/>
      <dgm:t>
        <a:bodyPr/>
        <a:lstStyle/>
        <a:p>
          <a:endParaRPr lang="hu-HU"/>
        </a:p>
      </dgm:t>
    </dgm:pt>
    <dgm:pt modelId="{312EA99C-E283-4FE4-A495-6C33A43CE44C}" type="sibTrans" cxnId="{C9CA1779-EA01-4A02-97B3-FD2C1CE01687}">
      <dgm:prSet/>
      <dgm:spPr/>
      <dgm:t>
        <a:bodyPr/>
        <a:lstStyle/>
        <a:p>
          <a:endParaRPr lang="hu-HU"/>
        </a:p>
      </dgm:t>
    </dgm:pt>
    <dgm:pt modelId="{0714F695-A25E-4ECA-B782-4B22B20AE37A}">
      <dgm:prSet phldrT="[Szöveg]"/>
      <dgm:spPr/>
      <dgm:t>
        <a:bodyPr/>
        <a:lstStyle/>
        <a:p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KORMÁNYRENDELET 17. §</a:t>
          </a:r>
          <a:endParaRPr lang="hu-H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91C136-71D2-4DAB-8E8E-0C17C3762517}" type="parTrans" cxnId="{E45F87A4-D5E3-47A7-BCAE-DAA3A566D9F4}">
      <dgm:prSet/>
      <dgm:spPr/>
      <dgm:t>
        <a:bodyPr/>
        <a:lstStyle/>
        <a:p>
          <a:endParaRPr lang="hu-HU"/>
        </a:p>
      </dgm:t>
    </dgm:pt>
    <dgm:pt modelId="{1155702A-8AF2-4FA9-B36A-C67AB8BEB7C4}" type="sibTrans" cxnId="{E45F87A4-D5E3-47A7-BCAE-DAA3A566D9F4}">
      <dgm:prSet/>
      <dgm:spPr/>
      <dgm:t>
        <a:bodyPr/>
        <a:lstStyle/>
        <a:p>
          <a:endParaRPr lang="hu-HU"/>
        </a:p>
      </dgm:t>
    </dgm:pt>
    <dgm:pt modelId="{C3D2BE5E-58C2-4BED-A45F-0280CDEEBFBA}">
      <dgm:prSet phldrT="[Szöveg]"/>
      <dgm:spPr/>
      <dgm:t>
        <a:bodyPr/>
        <a:lstStyle/>
        <a:p>
          <a:r>
            <a:rPr lang="hu-HU" smtClean="0"/>
            <a:t>Minőségcélok </a:t>
          </a:r>
          <a:r>
            <a:rPr lang="hu-HU" dirty="0" smtClean="0"/>
            <a:t>képzésenként és indoklással</a:t>
          </a:r>
          <a:endParaRPr lang="hu-HU" dirty="0"/>
        </a:p>
      </dgm:t>
    </dgm:pt>
    <dgm:pt modelId="{7EA7EF6E-EB99-49EC-A5A2-F5147D861D5B}" type="parTrans" cxnId="{5B7C39F2-EC5B-4712-8EC7-E08A52FBAF92}">
      <dgm:prSet/>
      <dgm:spPr/>
      <dgm:t>
        <a:bodyPr/>
        <a:lstStyle/>
        <a:p>
          <a:endParaRPr lang="hu-HU"/>
        </a:p>
      </dgm:t>
    </dgm:pt>
    <dgm:pt modelId="{3E012C60-A629-463D-8E99-1373FD52B3BF}" type="sibTrans" cxnId="{5B7C39F2-EC5B-4712-8EC7-E08A52FBAF92}">
      <dgm:prSet/>
      <dgm:spPr/>
      <dgm:t>
        <a:bodyPr/>
        <a:lstStyle/>
        <a:p>
          <a:endParaRPr lang="hu-HU"/>
        </a:p>
      </dgm:t>
    </dgm:pt>
    <dgm:pt modelId="{5C59F842-AC68-48CC-87BB-9092A6549630}">
      <dgm:prSet phldrT="[Szöveg]"/>
      <dgm:spPr/>
      <dgm:t>
        <a:bodyPr/>
        <a:lstStyle/>
        <a:p>
          <a:r>
            <a:rPr lang="hu-HU" dirty="0" smtClean="0"/>
            <a:t>Célok éves szintű felülvizsgálata</a:t>
          </a:r>
          <a:endParaRPr lang="hu-HU" dirty="0"/>
        </a:p>
      </dgm:t>
    </dgm:pt>
    <dgm:pt modelId="{4D0BB14A-29A3-43DD-BEF8-A53E4E84D99D}" type="parTrans" cxnId="{2C387EBC-D634-4068-AD4A-9269778543C8}">
      <dgm:prSet/>
      <dgm:spPr/>
      <dgm:t>
        <a:bodyPr/>
        <a:lstStyle/>
        <a:p>
          <a:endParaRPr lang="hu-HU"/>
        </a:p>
      </dgm:t>
    </dgm:pt>
    <dgm:pt modelId="{D2B0D7A6-D20A-4838-B1B0-C0A3B7853AB3}" type="sibTrans" cxnId="{2C387EBC-D634-4068-AD4A-9269778543C8}">
      <dgm:prSet/>
      <dgm:spPr/>
      <dgm:t>
        <a:bodyPr/>
        <a:lstStyle/>
        <a:p>
          <a:endParaRPr lang="hu-HU"/>
        </a:p>
      </dgm:t>
    </dgm:pt>
    <dgm:pt modelId="{3FE25C86-7901-4B18-8C55-829938519EDF}">
      <dgm:prSet phldrT="[Szöveg]"/>
      <dgm:spPr>
        <a:solidFill>
          <a:srgbClr val="00B0F0"/>
        </a:solidFill>
      </dgm:spPr>
      <dgm:t>
        <a:bodyPr/>
        <a:lstStyle/>
        <a:p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MINISZTERI RENDELET</a:t>
          </a:r>
        </a:p>
        <a:p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2-4. §</a:t>
          </a:r>
          <a:endParaRPr lang="hu-H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7DCA41-67B8-4702-891A-8E121D3572F1}" type="parTrans" cxnId="{A751F1E3-6DF4-41E3-A91B-E7E482D25F95}">
      <dgm:prSet/>
      <dgm:spPr/>
      <dgm:t>
        <a:bodyPr/>
        <a:lstStyle/>
        <a:p>
          <a:endParaRPr lang="hu-HU"/>
        </a:p>
      </dgm:t>
    </dgm:pt>
    <dgm:pt modelId="{2B99E61F-039B-49AB-9ACA-C2B07E22F83C}" type="sibTrans" cxnId="{A751F1E3-6DF4-41E3-A91B-E7E482D25F95}">
      <dgm:prSet/>
      <dgm:spPr/>
      <dgm:t>
        <a:bodyPr/>
        <a:lstStyle/>
        <a:p>
          <a:endParaRPr lang="hu-HU"/>
        </a:p>
      </dgm:t>
    </dgm:pt>
    <dgm:pt modelId="{46D02C1D-DFC6-4D24-9DD4-C5A0F24EE3F4}">
      <dgm:prSet phldrT="[Szöveg]"/>
      <dgm:spPr/>
      <dgm:t>
        <a:bodyPr/>
        <a:lstStyle/>
        <a:p>
          <a:r>
            <a:rPr lang="hu-HU" dirty="0" smtClean="0"/>
            <a:t>2. § Keretrendszer (7 fő tartalmi elem)</a:t>
          </a:r>
          <a:endParaRPr lang="hu-HU" dirty="0"/>
        </a:p>
      </dgm:t>
    </dgm:pt>
    <dgm:pt modelId="{0C1C02AF-FE7C-43AA-9286-07CEF2C30595}" type="parTrans" cxnId="{0964944D-371E-4E41-9375-33F6C3C88577}">
      <dgm:prSet/>
      <dgm:spPr/>
      <dgm:t>
        <a:bodyPr/>
        <a:lstStyle/>
        <a:p>
          <a:endParaRPr lang="hu-HU"/>
        </a:p>
      </dgm:t>
    </dgm:pt>
    <dgm:pt modelId="{2A7A4934-31CD-4CB0-8723-F1C063C74194}" type="sibTrans" cxnId="{0964944D-371E-4E41-9375-33F6C3C88577}">
      <dgm:prSet/>
      <dgm:spPr/>
      <dgm:t>
        <a:bodyPr/>
        <a:lstStyle/>
        <a:p>
          <a:endParaRPr lang="hu-HU"/>
        </a:p>
      </dgm:t>
    </dgm:pt>
    <dgm:pt modelId="{71F67B17-66EB-43A5-8807-3F3F05AFEE9F}">
      <dgm:prSet phldrT="[Szöveg]"/>
      <dgm:spPr/>
      <dgm:t>
        <a:bodyPr/>
        <a:lstStyle/>
        <a:p>
          <a:r>
            <a:rPr lang="hu-HU" dirty="0" smtClean="0"/>
            <a:t>3. § Indikátorok</a:t>
          </a:r>
          <a:endParaRPr lang="hu-HU" dirty="0"/>
        </a:p>
      </dgm:t>
    </dgm:pt>
    <dgm:pt modelId="{E9B546FF-5B87-455C-99A5-ADF0D4A881EC}" type="parTrans" cxnId="{06FF6329-06C6-436E-83A5-5A6A66DAFE20}">
      <dgm:prSet/>
      <dgm:spPr/>
      <dgm:t>
        <a:bodyPr/>
        <a:lstStyle/>
        <a:p>
          <a:endParaRPr lang="hu-HU"/>
        </a:p>
      </dgm:t>
    </dgm:pt>
    <dgm:pt modelId="{3C111F43-2C96-47AF-9A00-F33057E3EAA0}" type="sibTrans" cxnId="{06FF6329-06C6-436E-83A5-5A6A66DAFE20}">
      <dgm:prSet/>
      <dgm:spPr/>
      <dgm:t>
        <a:bodyPr/>
        <a:lstStyle/>
        <a:p>
          <a:endParaRPr lang="hu-HU"/>
        </a:p>
      </dgm:t>
    </dgm:pt>
    <dgm:pt modelId="{FBEC5134-FED4-4CE8-BA03-EAF543CFBB12}">
      <dgm:prSet phldrT="[Szöveg]"/>
      <dgm:spPr/>
      <dgm:t>
        <a:bodyPr/>
        <a:lstStyle/>
        <a:p>
          <a:r>
            <a:rPr lang="hu-HU" dirty="0" smtClean="0"/>
            <a:t>Külső értékelés</a:t>
          </a:r>
          <a:endParaRPr lang="hu-HU" dirty="0"/>
        </a:p>
      </dgm:t>
    </dgm:pt>
    <dgm:pt modelId="{DDB28700-CE39-4B6A-A4DE-007D8C562B63}" type="parTrans" cxnId="{3F226779-CE50-4E60-9130-FBED90A128DB}">
      <dgm:prSet/>
      <dgm:spPr/>
      <dgm:t>
        <a:bodyPr/>
        <a:lstStyle/>
        <a:p>
          <a:endParaRPr lang="hu-HU"/>
        </a:p>
      </dgm:t>
    </dgm:pt>
    <dgm:pt modelId="{45F39B7C-04B6-49A0-80E2-8FED64886AA4}" type="sibTrans" cxnId="{3F226779-CE50-4E60-9130-FBED90A128DB}">
      <dgm:prSet/>
      <dgm:spPr/>
      <dgm:t>
        <a:bodyPr/>
        <a:lstStyle/>
        <a:p>
          <a:endParaRPr lang="hu-HU"/>
        </a:p>
      </dgm:t>
    </dgm:pt>
    <dgm:pt modelId="{D6822CDF-522B-4E9F-9862-70555ABE0207}">
      <dgm:prSet phldrT="[Szöveg]"/>
      <dgm:spPr/>
      <dgm:t>
        <a:bodyPr/>
        <a:lstStyle/>
        <a:p>
          <a:r>
            <a:rPr lang="hu-HU" dirty="0" smtClean="0"/>
            <a:t>4. § FSZB működése</a:t>
          </a:r>
          <a:endParaRPr lang="hu-HU" dirty="0"/>
        </a:p>
      </dgm:t>
    </dgm:pt>
    <dgm:pt modelId="{7BE0ECAE-FD3C-46A4-A525-CF368C1AD89B}" type="parTrans" cxnId="{F8307E75-C49A-4220-9769-355E7699A1E6}">
      <dgm:prSet/>
      <dgm:spPr/>
      <dgm:t>
        <a:bodyPr/>
        <a:lstStyle/>
        <a:p>
          <a:endParaRPr lang="hu-HU"/>
        </a:p>
      </dgm:t>
    </dgm:pt>
    <dgm:pt modelId="{875D9C26-EA23-4742-BDC9-EFDECD083D00}" type="sibTrans" cxnId="{F8307E75-C49A-4220-9769-355E7699A1E6}">
      <dgm:prSet/>
      <dgm:spPr/>
      <dgm:t>
        <a:bodyPr/>
        <a:lstStyle/>
        <a:p>
          <a:endParaRPr lang="hu-HU"/>
        </a:p>
      </dgm:t>
    </dgm:pt>
    <dgm:pt modelId="{7A16C172-CCE8-473A-8EA8-96563AD8C7F5}" type="pres">
      <dgm:prSet presAssocID="{4B5F8DB9-BE84-4AA7-8A02-7388A5EF54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536C361A-22F8-4EB8-95C0-4C306FF75632}" type="pres">
      <dgm:prSet presAssocID="{5E03F648-E25B-425E-86D1-CCEE29A98DDE}" presName="linNode" presStyleCnt="0"/>
      <dgm:spPr/>
    </dgm:pt>
    <dgm:pt modelId="{D68D0C0F-2859-42D5-AD7F-4BEA21DEB2E4}" type="pres">
      <dgm:prSet presAssocID="{5E03F648-E25B-425E-86D1-CCEE29A98DDE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181071D-DB54-4826-AD8A-D7785E5105F3}" type="pres">
      <dgm:prSet presAssocID="{5E03F648-E25B-425E-86D1-CCEE29A98DDE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9BA3F07-8F2A-41C3-98F9-386AD0E1D37A}" type="pres">
      <dgm:prSet presAssocID="{8B6404BD-03CB-4047-855B-96368E6D3D0D}" presName="sp" presStyleCnt="0"/>
      <dgm:spPr/>
    </dgm:pt>
    <dgm:pt modelId="{4CCA0C12-CF65-4ACC-B3E5-C6BACBAB39F9}" type="pres">
      <dgm:prSet presAssocID="{0714F695-A25E-4ECA-B782-4B22B20AE37A}" presName="linNode" presStyleCnt="0"/>
      <dgm:spPr/>
    </dgm:pt>
    <dgm:pt modelId="{875F7599-38D5-4A6C-8224-8B0769F3F214}" type="pres">
      <dgm:prSet presAssocID="{0714F695-A25E-4ECA-B782-4B22B20AE37A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66D2E09-49A8-4410-A649-32D999BFE1CA}" type="pres">
      <dgm:prSet presAssocID="{0714F695-A25E-4ECA-B782-4B22B20AE37A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3AFBC0A-4350-4771-ADF2-AE122B656E21}" type="pres">
      <dgm:prSet presAssocID="{1155702A-8AF2-4FA9-B36A-C67AB8BEB7C4}" presName="sp" presStyleCnt="0"/>
      <dgm:spPr/>
    </dgm:pt>
    <dgm:pt modelId="{ADD78F25-BB3A-430F-AF64-8B1A47F4734C}" type="pres">
      <dgm:prSet presAssocID="{3FE25C86-7901-4B18-8C55-829938519EDF}" presName="linNode" presStyleCnt="0"/>
      <dgm:spPr/>
    </dgm:pt>
    <dgm:pt modelId="{2CAE4787-D304-40F7-9BE1-A008D3A581FB}" type="pres">
      <dgm:prSet presAssocID="{3FE25C86-7901-4B18-8C55-829938519ED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E40DDE4-E07C-4324-8157-4C406655B096}" type="pres">
      <dgm:prSet presAssocID="{3FE25C86-7901-4B18-8C55-829938519ED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A751F1E3-6DF4-41E3-A91B-E7E482D25F95}" srcId="{4B5F8DB9-BE84-4AA7-8A02-7388A5EF54EA}" destId="{3FE25C86-7901-4B18-8C55-829938519EDF}" srcOrd="2" destOrd="0" parTransId="{237DCA41-67B8-4702-891A-8E121D3572F1}" sibTransId="{2B99E61F-039B-49AB-9ACA-C2B07E22F83C}"/>
    <dgm:cxn modelId="{7E81E22E-83AE-43C4-9B84-33267C3E4816}" type="presOf" srcId="{46D02C1D-DFC6-4D24-9DD4-C5A0F24EE3F4}" destId="{5E40DDE4-E07C-4324-8157-4C406655B096}" srcOrd="0" destOrd="0" presId="urn:microsoft.com/office/officeart/2005/8/layout/vList5"/>
    <dgm:cxn modelId="{2C387EBC-D634-4068-AD4A-9269778543C8}" srcId="{0714F695-A25E-4ECA-B782-4B22B20AE37A}" destId="{5C59F842-AC68-48CC-87BB-9092A6549630}" srcOrd="1" destOrd="0" parTransId="{4D0BB14A-29A3-43DD-BEF8-A53E4E84D99D}" sibTransId="{D2B0D7A6-D20A-4838-B1B0-C0A3B7853AB3}"/>
    <dgm:cxn modelId="{298CD0F1-AEEE-4F8E-88C9-D80FA3C66E4D}" type="presOf" srcId="{5E03F648-E25B-425E-86D1-CCEE29A98DDE}" destId="{D68D0C0F-2859-42D5-AD7F-4BEA21DEB2E4}" srcOrd="0" destOrd="0" presId="urn:microsoft.com/office/officeart/2005/8/layout/vList5"/>
    <dgm:cxn modelId="{CE988353-7EBD-4CE2-826A-C70E348B1F40}" type="presOf" srcId="{3FE25C86-7901-4B18-8C55-829938519EDF}" destId="{2CAE4787-D304-40F7-9BE1-A008D3A581FB}" srcOrd="0" destOrd="0" presId="urn:microsoft.com/office/officeart/2005/8/layout/vList5"/>
    <dgm:cxn modelId="{894F63C5-46FA-4C41-87E5-E7AD7892B784}" type="presOf" srcId="{4B5F8DB9-BE84-4AA7-8A02-7388A5EF54EA}" destId="{7A16C172-CCE8-473A-8EA8-96563AD8C7F5}" srcOrd="0" destOrd="0" presId="urn:microsoft.com/office/officeart/2005/8/layout/vList5"/>
    <dgm:cxn modelId="{9364B5F3-8C02-4504-BEF9-B9EC8F384ED3}" type="presOf" srcId="{5C59F842-AC68-48CC-87BB-9092A6549630}" destId="{066D2E09-49A8-4410-A649-32D999BFE1CA}" srcOrd="0" destOrd="1" presId="urn:microsoft.com/office/officeart/2005/8/layout/vList5"/>
    <dgm:cxn modelId="{6785E2E8-4EEA-4F5B-8412-2B34CE8FBC5F}" srcId="{4B5F8DB9-BE84-4AA7-8A02-7388A5EF54EA}" destId="{5E03F648-E25B-425E-86D1-CCEE29A98DDE}" srcOrd="0" destOrd="0" parTransId="{245FD710-5E6C-4B62-A39C-FEEB98A46FEB}" sibTransId="{8B6404BD-03CB-4047-855B-96368E6D3D0D}"/>
    <dgm:cxn modelId="{0964944D-371E-4E41-9375-33F6C3C88577}" srcId="{3FE25C86-7901-4B18-8C55-829938519EDF}" destId="{46D02C1D-DFC6-4D24-9DD4-C5A0F24EE3F4}" srcOrd="0" destOrd="0" parTransId="{0C1C02AF-FE7C-43AA-9286-07CEF2C30595}" sibTransId="{2A7A4934-31CD-4CB0-8723-F1C063C74194}"/>
    <dgm:cxn modelId="{09EF31F7-0862-402D-BD21-20B04FE2D5FF}" srcId="{5E03F648-E25B-425E-86D1-CCEE29A98DDE}" destId="{211272EA-8C5F-4B02-B573-862FB08A8253}" srcOrd="0" destOrd="0" parTransId="{04899D86-B9D3-4E7E-8B87-AA8EE28647F3}" sibTransId="{248D88E6-BD78-4F83-9395-E23A8FC9CA13}"/>
    <dgm:cxn modelId="{F8307E75-C49A-4220-9769-355E7699A1E6}" srcId="{3FE25C86-7901-4B18-8C55-829938519EDF}" destId="{D6822CDF-522B-4E9F-9862-70555ABE0207}" srcOrd="2" destOrd="0" parTransId="{7BE0ECAE-FD3C-46A4-A525-CF368C1AD89B}" sibTransId="{875D9C26-EA23-4742-BDC9-EFDECD083D00}"/>
    <dgm:cxn modelId="{06FF6329-06C6-436E-83A5-5A6A66DAFE20}" srcId="{3FE25C86-7901-4B18-8C55-829938519EDF}" destId="{71F67B17-66EB-43A5-8807-3F3F05AFEE9F}" srcOrd="1" destOrd="0" parTransId="{E9B546FF-5B87-455C-99A5-ADF0D4A881EC}" sibTransId="{3C111F43-2C96-47AF-9A00-F33057E3EAA0}"/>
    <dgm:cxn modelId="{E26B2F77-EE8F-4678-9FA9-C452DCC6F750}" type="presOf" srcId="{7F2294F7-D03A-4F4E-86BB-1D50915F5AE0}" destId="{C181071D-DB54-4826-AD8A-D7785E5105F3}" srcOrd="0" destOrd="1" presId="urn:microsoft.com/office/officeart/2005/8/layout/vList5"/>
    <dgm:cxn modelId="{3F226779-CE50-4E60-9130-FBED90A128DB}" srcId="{0714F695-A25E-4ECA-B782-4B22B20AE37A}" destId="{FBEC5134-FED4-4CE8-BA03-EAF543CFBB12}" srcOrd="2" destOrd="0" parTransId="{DDB28700-CE39-4B6A-A4DE-007D8C562B63}" sibTransId="{45F39B7C-04B6-49A0-80E2-8FED64886AA4}"/>
    <dgm:cxn modelId="{E45F87A4-D5E3-47A7-BCAE-DAA3A566D9F4}" srcId="{4B5F8DB9-BE84-4AA7-8A02-7388A5EF54EA}" destId="{0714F695-A25E-4ECA-B782-4B22B20AE37A}" srcOrd="1" destOrd="0" parTransId="{1C91C136-71D2-4DAB-8E8E-0C17C3762517}" sibTransId="{1155702A-8AF2-4FA9-B36A-C67AB8BEB7C4}"/>
    <dgm:cxn modelId="{79650B8B-D523-425F-8691-D4F5ADA743C1}" type="presOf" srcId="{0714F695-A25E-4ECA-B782-4B22B20AE37A}" destId="{875F7599-38D5-4A6C-8224-8B0769F3F214}" srcOrd="0" destOrd="0" presId="urn:microsoft.com/office/officeart/2005/8/layout/vList5"/>
    <dgm:cxn modelId="{87C0C44D-23B4-4DD9-A3DB-F5A95509BC1F}" type="presOf" srcId="{FBEC5134-FED4-4CE8-BA03-EAF543CFBB12}" destId="{066D2E09-49A8-4410-A649-32D999BFE1CA}" srcOrd="0" destOrd="2" presId="urn:microsoft.com/office/officeart/2005/8/layout/vList5"/>
    <dgm:cxn modelId="{C9CA1779-EA01-4A02-97B3-FD2C1CE01687}" srcId="{5E03F648-E25B-425E-86D1-CCEE29A98DDE}" destId="{7F2294F7-D03A-4F4E-86BB-1D50915F5AE0}" srcOrd="1" destOrd="0" parTransId="{610E19E9-41B0-4549-B32A-5C572BDCB600}" sibTransId="{312EA99C-E283-4FE4-A495-6C33A43CE44C}"/>
    <dgm:cxn modelId="{853AEF2C-9A36-4D10-9F3E-E0112DE45E25}" type="presOf" srcId="{71F67B17-66EB-43A5-8807-3F3F05AFEE9F}" destId="{5E40DDE4-E07C-4324-8157-4C406655B096}" srcOrd="0" destOrd="1" presId="urn:microsoft.com/office/officeart/2005/8/layout/vList5"/>
    <dgm:cxn modelId="{5B7C39F2-EC5B-4712-8EC7-E08A52FBAF92}" srcId="{0714F695-A25E-4ECA-B782-4B22B20AE37A}" destId="{C3D2BE5E-58C2-4BED-A45F-0280CDEEBFBA}" srcOrd="0" destOrd="0" parTransId="{7EA7EF6E-EB99-49EC-A5A2-F5147D861D5B}" sibTransId="{3E012C60-A629-463D-8E99-1373FD52B3BF}"/>
    <dgm:cxn modelId="{55745BB8-9E4E-4CD2-A5E2-E83F3DF92F7D}" type="presOf" srcId="{C3D2BE5E-58C2-4BED-A45F-0280CDEEBFBA}" destId="{066D2E09-49A8-4410-A649-32D999BFE1CA}" srcOrd="0" destOrd="0" presId="urn:microsoft.com/office/officeart/2005/8/layout/vList5"/>
    <dgm:cxn modelId="{04C83E0D-0298-4446-ACC4-260B1321CA1E}" type="presOf" srcId="{211272EA-8C5F-4B02-B573-862FB08A8253}" destId="{C181071D-DB54-4826-AD8A-D7785E5105F3}" srcOrd="0" destOrd="0" presId="urn:microsoft.com/office/officeart/2005/8/layout/vList5"/>
    <dgm:cxn modelId="{F31D8A45-4EB6-4542-9801-8395734FF4E9}" type="presOf" srcId="{D6822CDF-522B-4E9F-9862-70555ABE0207}" destId="{5E40DDE4-E07C-4324-8157-4C406655B096}" srcOrd="0" destOrd="2" presId="urn:microsoft.com/office/officeart/2005/8/layout/vList5"/>
    <dgm:cxn modelId="{DD284465-31BF-4C94-915A-D26CF8E3DDD9}" type="presParOf" srcId="{7A16C172-CCE8-473A-8EA8-96563AD8C7F5}" destId="{536C361A-22F8-4EB8-95C0-4C306FF75632}" srcOrd="0" destOrd="0" presId="urn:microsoft.com/office/officeart/2005/8/layout/vList5"/>
    <dgm:cxn modelId="{695803C9-1608-450B-859B-C6A34F9569F3}" type="presParOf" srcId="{536C361A-22F8-4EB8-95C0-4C306FF75632}" destId="{D68D0C0F-2859-42D5-AD7F-4BEA21DEB2E4}" srcOrd="0" destOrd="0" presId="urn:microsoft.com/office/officeart/2005/8/layout/vList5"/>
    <dgm:cxn modelId="{B2C36922-A460-447B-82B3-B745C069BF44}" type="presParOf" srcId="{536C361A-22F8-4EB8-95C0-4C306FF75632}" destId="{C181071D-DB54-4826-AD8A-D7785E5105F3}" srcOrd="1" destOrd="0" presId="urn:microsoft.com/office/officeart/2005/8/layout/vList5"/>
    <dgm:cxn modelId="{AD188768-CF93-42A6-891C-3290F4A15E8B}" type="presParOf" srcId="{7A16C172-CCE8-473A-8EA8-96563AD8C7F5}" destId="{09BA3F07-8F2A-41C3-98F9-386AD0E1D37A}" srcOrd="1" destOrd="0" presId="urn:microsoft.com/office/officeart/2005/8/layout/vList5"/>
    <dgm:cxn modelId="{5DF0CCD1-1FDF-494E-8B58-8021A7B3B920}" type="presParOf" srcId="{7A16C172-CCE8-473A-8EA8-96563AD8C7F5}" destId="{4CCA0C12-CF65-4ACC-B3E5-C6BACBAB39F9}" srcOrd="2" destOrd="0" presId="urn:microsoft.com/office/officeart/2005/8/layout/vList5"/>
    <dgm:cxn modelId="{95F8BFF7-314F-4895-9B19-B4696C98F6E5}" type="presParOf" srcId="{4CCA0C12-CF65-4ACC-B3E5-C6BACBAB39F9}" destId="{875F7599-38D5-4A6C-8224-8B0769F3F214}" srcOrd="0" destOrd="0" presId="urn:microsoft.com/office/officeart/2005/8/layout/vList5"/>
    <dgm:cxn modelId="{40DB6C3B-9B0F-4FFB-B2F0-AB6E6F3C5BD9}" type="presParOf" srcId="{4CCA0C12-CF65-4ACC-B3E5-C6BACBAB39F9}" destId="{066D2E09-49A8-4410-A649-32D999BFE1CA}" srcOrd="1" destOrd="0" presId="urn:microsoft.com/office/officeart/2005/8/layout/vList5"/>
    <dgm:cxn modelId="{F6F6E66C-41C9-401A-AC4D-C10157243335}" type="presParOf" srcId="{7A16C172-CCE8-473A-8EA8-96563AD8C7F5}" destId="{13AFBC0A-4350-4771-ADF2-AE122B656E21}" srcOrd="3" destOrd="0" presId="urn:microsoft.com/office/officeart/2005/8/layout/vList5"/>
    <dgm:cxn modelId="{BBCC2319-9D26-4FEE-90BC-EAB15ADEEE17}" type="presParOf" srcId="{7A16C172-CCE8-473A-8EA8-96563AD8C7F5}" destId="{ADD78F25-BB3A-430F-AF64-8B1A47F4734C}" srcOrd="4" destOrd="0" presId="urn:microsoft.com/office/officeart/2005/8/layout/vList5"/>
    <dgm:cxn modelId="{C0484CE5-DA84-47A4-9EEA-E744FE5E7A03}" type="presParOf" srcId="{ADD78F25-BB3A-430F-AF64-8B1A47F4734C}" destId="{2CAE4787-D304-40F7-9BE1-A008D3A581FB}" srcOrd="0" destOrd="0" presId="urn:microsoft.com/office/officeart/2005/8/layout/vList5"/>
    <dgm:cxn modelId="{1635ADC4-4245-463B-B6CF-46B6F96349E6}" type="presParOf" srcId="{ADD78F25-BB3A-430F-AF64-8B1A47F4734C}" destId="{5E40DDE4-E07C-4324-8157-4C406655B09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595F5C6-4BE0-4B8C-8621-01920971B7F3}" type="doc">
      <dgm:prSet loTypeId="urn:microsoft.com/office/officeart/2005/8/layout/vProcess5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hu-HU"/>
        </a:p>
      </dgm:t>
    </dgm:pt>
    <dgm:pt modelId="{45F31DA3-5376-470A-8B9B-3DD251EA5271}">
      <dgm:prSet phldrT="[Szöveg]" custT="1"/>
      <dgm:spPr/>
      <dgm:t>
        <a:bodyPr/>
        <a:lstStyle/>
        <a:p>
          <a:pPr algn="ctr"/>
          <a:r>
            <a:rPr lang="hu-H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Általános irányelvek</a:t>
          </a:r>
          <a:endParaRPr lang="hu-HU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A7035C1-0AC8-4E83-A008-3F5A78DF933B}" type="parTrans" cxnId="{E9371F93-F604-4AEA-8097-AC812CFDBF07}">
      <dgm:prSet/>
      <dgm:spPr/>
      <dgm:t>
        <a:bodyPr/>
        <a:lstStyle/>
        <a:p>
          <a:endParaRPr lang="hu-HU"/>
        </a:p>
      </dgm:t>
    </dgm:pt>
    <dgm:pt modelId="{56AD9D2A-9820-48A7-B60E-80A1D687CF06}" type="sibTrans" cxnId="{E9371F93-F604-4AEA-8097-AC812CFDBF07}">
      <dgm:prSet/>
      <dgm:spPr/>
      <dgm:t>
        <a:bodyPr/>
        <a:lstStyle/>
        <a:p>
          <a:endParaRPr lang="hu-HU"/>
        </a:p>
      </dgm:t>
    </dgm:pt>
    <dgm:pt modelId="{74E38F70-522D-4433-B457-94E29F65EFB4}">
      <dgm:prSet phldrT="[Szöveg]" custT="1"/>
      <dgm:spPr/>
      <dgm:t>
        <a:bodyPr/>
        <a:lstStyle/>
        <a:p>
          <a:pPr algn="r"/>
          <a:r>
            <a:rPr lang="hu-H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Dokumentumok</a:t>
          </a:r>
          <a:endParaRPr lang="hu-HU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DEE9D5-6CE1-41FC-A0C4-E50BA058CDF6}" type="parTrans" cxnId="{DB147E1D-79DD-4606-8A0D-B2B00D4331D2}">
      <dgm:prSet/>
      <dgm:spPr/>
      <dgm:t>
        <a:bodyPr/>
        <a:lstStyle/>
        <a:p>
          <a:endParaRPr lang="hu-HU"/>
        </a:p>
      </dgm:t>
    </dgm:pt>
    <dgm:pt modelId="{5822ABDB-2D27-4AF9-9DA3-F1136DF17C3F}" type="sibTrans" cxnId="{DB147E1D-79DD-4606-8A0D-B2B00D4331D2}">
      <dgm:prSet/>
      <dgm:spPr/>
      <dgm:t>
        <a:bodyPr/>
        <a:lstStyle/>
        <a:p>
          <a:endParaRPr lang="hu-HU"/>
        </a:p>
      </dgm:t>
    </dgm:pt>
    <dgm:pt modelId="{B16513C8-019B-483A-AE64-793D8D3E53D9}">
      <dgm:prSet phldrT="[Szöveg]" custT="1"/>
      <dgm:spPr/>
      <dgm:t>
        <a:bodyPr/>
        <a:lstStyle/>
        <a:p>
          <a:pPr algn="ctr"/>
          <a:r>
            <a:rPr lang="hu-H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Minőségbiztosítási kézikönyv </a:t>
          </a:r>
        </a:p>
        <a:p>
          <a:pPr algn="ctr"/>
          <a:r>
            <a:rPr lang="hu-HU" sz="24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Szabályozás, leírások,  </a:t>
          </a:r>
          <a:r>
            <a:rPr lang="hu-H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követelményprofilok</a:t>
          </a:r>
          <a:endParaRPr lang="hu-HU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91291D9-6FB5-45C4-88FD-7154ABC2AB3B}" type="sibTrans" cxnId="{E3A51443-95FC-4252-93F5-BC7373E839D5}">
      <dgm:prSet/>
      <dgm:spPr/>
      <dgm:t>
        <a:bodyPr/>
        <a:lstStyle/>
        <a:p>
          <a:endParaRPr lang="hu-HU"/>
        </a:p>
      </dgm:t>
    </dgm:pt>
    <dgm:pt modelId="{4910E415-0C00-494C-80D8-60A199D95E5A}" type="parTrans" cxnId="{E3A51443-95FC-4252-93F5-BC7373E839D5}">
      <dgm:prSet/>
      <dgm:spPr/>
      <dgm:t>
        <a:bodyPr/>
        <a:lstStyle/>
        <a:p>
          <a:endParaRPr lang="hu-HU"/>
        </a:p>
      </dgm:t>
    </dgm:pt>
    <dgm:pt modelId="{C93DDF9D-B823-46F2-9A3D-CFE750242355}">
      <dgm:prSet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Eljárások</a:t>
          </a:r>
        </a:p>
        <a:p>
          <a:pPr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dirty="0"/>
        </a:p>
      </dgm:t>
    </dgm:pt>
    <dgm:pt modelId="{1E713647-4327-4F58-B017-623AED7A5518}" type="parTrans" cxnId="{95E5A2F6-84FF-47BD-8FDD-46643C6CC269}">
      <dgm:prSet/>
      <dgm:spPr/>
      <dgm:t>
        <a:bodyPr/>
        <a:lstStyle/>
        <a:p>
          <a:endParaRPr lang="hu-HU"/>
        </a:p>
      </dgm:t>
    </dgm:pt>
    <dgm:pt modelId="{21159528-B724-4C32-A3F5-18A949578064}" type="sibTrans" cxnId="{95E5A2F6-84FF-47BD-8FDD-46643C6CC269}">
      <dgm:prSet/>
      <dgm:spPr/>
      <dgm:t>
        <a:bodyPr/>
        <a:lstStyle/>
        <a:p>
          <a:endParaRPr lang="hu-HU"/>
        </a:p>
      </dgm:t>
    </dgm:pt>
    <dgm:pt modelId="{E3009099-58D7-4699-AAEF-447FEA451892}" type="pres">
      <dgm:prSet presAssocID="{B595F5C6-4BE0-4B8C-8621-01920971B7F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F48833CB-86C3-49ED-A681-2A1FB3F504FA}" type="pres">
      <dgm:prSet presAssocID="{B595F5C6-4BE0-4B8C-8621-01920971B7F3}" presName="dummyMaxCanvas" presStyleCnt="0">
        <dgm:presLayoutVars/>
      </dgm:prSet>
      <dgm:spPr/>
      <dgm:t>
        <a:bodyPr/>
        <a:lstStyle/>
        <a:p>
          <a:endParaRPr lang="hu-HU"/>
        </a:p>
      </dgm:t>
    </dgm:pt>
    <dgm:pt modelId="{6DDCA4D2-1D75-4FD8-B19E-2545FE5F5A15}" type="pres">
      <dgm:prSet presAssocID="{B595F5C6-4BE0-4B8C-8621-01920971B7F3}" presName="FourNodes_1" presStyleLbl="node1" presStyleIdx="0" presStyleCnt="4" custLinFactNeighborX="1117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999C3C4-55AD-4730-A8D7-A9F6537A551C}" type="pres">
      <dgm:prSet presAssocID="{B595F5C6-4BE0-4B8C-8621-01920971B7F3}" presName="FourNodes_2" presStyleLbl="node1" presStyleIdx="1" presStyleCnt="4" custScaleX="124010" custScaleY="113191" custLinFactNeighborX="2996" custLinFactNeighborY="4685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E7C8E55-9750-491B-BB6A-A5696835278B}" type="pres">
      <dgm:prSet presAssocID="{B595F5C6-4BE0-4B8C-8621-01920971B7F3}" presName="FourNodes_3" presStyleLbl="node1" presStyleIdx="2" presStyleCnt="4" custScaleX="60616" custLinFactNeighborX="-38132" custLinFactNeighborY="8661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C52D1C6-42D1-4437-87CA-71FCC23CB5EE}" type="pres">
      <dgm:prSet presAssocID="{B595F5C6-4BE0-4B8C-8621-01920971B7F3}" presName="FourNodes_4" presStyleLbl="node1" presStyleIdx="3" presStyleCnt="4" custScaleX="62590" custLinFactNeighborX="17076" custLinFactNeighborY="-3157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D835406-D261-4DE1-A357-56386F052055}" type="pres">
      <dgm:prSet presAssocID="{B595F5C6-4BE0-4B8C-8621-01920971B7F3}" presName="FourConn_1-2" presStyleLbl="fgAccFollowNode1" presStyleIdx="0" presStyleCnt="3" custScaleY="100000" custLinFactX="-100000" custLinFactNeighborX="-158198" custLinFactNeighborY="3217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6016632-81B3-4699-83DE-76C66A6FD7A8}" type="pres">
      <dgm:prSet presAssocID="{B595F5C6-4BE0-4B8C-8621-01920971B7F3}" presName="FourConn_2-3" presStyleLbl="fgAccFollowNode1" presStyleIdx="1" presStyleCnt="3" custLinFactX="-296560" custLinFactNeighborX="-300000" custLinFactNeighborY="9410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5654EBD-8BE1-48CD-A0EC-5A20663C0E3A}" type="pres">
      <dgm:prSet presAssocID="{B595F5C6-4BE0-4B8C-8621-01920971B7F3}" presName="FourConn_3-4" presStyleLbl="fgAccFollowNode1" presStyleIdx="2" presStyleCnt="3" custScaleY="100000" custLinFactNeighborX="-71411" custLinFactNeighborY="-8771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60944AB-CF4E-4E36-BEA8-08616D9ACD0D}" type="pres">
      <dgm:prSet presAssocID="{B595F5C6-4BE0-4B8C-8621-01920971B7F3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B9D0E5F-DEA9-452A-9120-38B683F663A9}" type="pres">
      <dgm:prSet presAssocID="{B595F5C6-4BE0-4B8C-8621-01920971B7F3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EA222AE-0881-4987-BA5E-0F9153927637}" type="pres">
      <dgm:prSet presAssocID="{B595F5C6-4BE0-4B8C-8621-01920971B7F3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57456A0-583D-4284-87E4-90728207A6DB}" type="pres">
      <dgm:prSet presAssocID="{B595F5C6-4BE0-4B8C-8621-01920971B7F3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B526C214-F51D-4F60-B7D5-BA3EF095E11D}" type="presOf" srcId="{74E38F70-522D-4433-B457-94E29F65EFB4}" destId="{0C52D1C6-42D1-4437-87CA-71FCC23CB5EE}" srcOrd="0" destOrd="0" presId="urn:microsoft.com/office/officeart/2005/8/layout/vProcess5"/>
    <dgm:cxn modelId="{EBF90FB7-AF64-4877-AAEA-EA02D140B422}" type="presOf" srcId="{C93DDF9D-B823-46F2-9A3D-CFE750242355}" destId="{AEA222AE-0881-4987-BA5E-0F9153927637}" srcOrd="1" destOrd="0" presId="urn:microsoft.com/office/officeart/2005/8/layout/vProcess5"/>
    <dgm:cxn modelId="{9C4CB520-D373-4A99-92E4-919E144D5D30}" type="presOf" srcId="{B16513C8-019B-483A-AE64-793D8D3E53D9}" destId="{B999C3C4-55AD-4730-A8D7-A9F6537A551C}" srcOrd="0" destOrd="0" presId="urn:microsoft.com/office/officeart/2005/8/layout/vProcess5"/>
    <dgm:cxn modelId="{95E5A2F6-84FF-47BD-8FDD-46643C6CC269}" srcId="{B595F5C6-4BE0-4B8C-8621-01920971B7F3}" destId="{C93DDF9D-B823-46F2-9A3D-CFE750242355}" srcOrd="2" destOrd="0" parTransId="{1E713647-4327-4F58-B017-623AED7A5518}" sibTransId="{21159528-B724-4C32-A3F5-18A949578064}"/>
    <dgm:cxn modelId="{E9371F93-F604-4AEA-8097-AC812CFDBF07}" srcId="{B595F5C6-4BE0-4B8C-8621-01920971B7F3}" destId="{45F31DA3-5376-470A-8B9B-3DD251EA5271}" srcOrd="0" destOrd="0" parTransId="{0A7035C1-0AC8-4E83-A008-3F5A78DF933B}" sibTransId="{56AD9D2A-9820-48A7-B60E-80A1D687CF06}"/>
    <dgm:cxn modelId="{68D5A14D-DAD3-4A27-A8E7-948353ECF787}" type="presOf" srcId="{74E38F70-522D-4433-B457-94E29F65EFB4}" destId="{257456A0-583D-4284-87E4-90728207A6DB}" srcOrd="1" destOrd="0" presId="urn:microsoft.com/office/officeart/2005/8/layout/vProcess5"/>
    <dgm:cxn modelId="{91E0260B-5CCF-48ED-91EF-928626305DF2}" type="presOf" srcId="{C93DDF9D-B823-46F2-9A3D-CFE750242355}" destId="{FE7C8E55-9750-491B-BB6A-A5696835278B}" srcOrd="0" destOrd="0" presId="urn:microsoft.com/office/officeart/2005/8/layout/vProcess5"/>
    <dgm:cxn modelId="{E3A51443-95FC-4252-93F5-BC7373E839D5}" srcId="{B595F5C6-4BE0-4B8C-8621-01920971B7F3}" destId="{B16513C8-019B-483A-AE64-793D8D3E53D9}" srcOrd="1" destOrd="0" parTransId="{4910E415-0C00-494C-80D8-60A199D95E5A}" sibTransId="{591291D9-6FB5-45C4-88FD-7154ABC2AB3B}"/>
    <dgm:cxn modelId="{246C019D-FA19-4A34-BB6A-0D3B98D53837}" type="presOf" srcId="{B595F5C6-4BE0-4B8C-8621-01920971B7F3}" destId="{E3009099-58D7-4699-AAEF-447FEA451892}" srcOrd="0" destOrd="0" presId="urn:microsoft.com/office/officeart/2005/8/layout/vProcess5"/>
    <dgm:cxn modelId="{B9D27F35-0C30-40FF-982D-5F7372D1C84A}" type="presOf" srcId="{591291D9-6FB5-45C4-88FD-7154ABC2AB3B}" destId="{A6016632-81B3-4699-83DE-76C66A6FD7A8}" srcOrd="0" destOrd="0" presId="urn:microsoft.com/office/officeart/2005/8/layout/vProcess5"/>
    <dgm:cxn modelId="{DB147E1D-79DD-4606-8A0D-B2B00D4331D2}" srcId="{B595F5C6-4BE0-4B8C-8621-01920971B7F3}" destId="{74E38F70-522D-4433-B457-94E29F65EFB4}" srcOrd="3" destOrd="0" parTransId="{E2DEE9D5-6CE1-41FC-A0C4-E50BA058CDF6}" sibTransId="{5822ABDB-2D27-4AF9-9DA3-F1136DF17C3F}"/>
    <dgm:cxn modelId="{8F3E9896-2AFA-4E05-961B-E53B962995D4}" type="presOf" srcId="{21159528-B724-4C32-A3F5-18A949578064}" destId="{E5654EBD-8BE1-48CD-A0EC-5A20663C0E3A}" srcOrd="0" destOrd="0" presId="urn:microsoft.com/office/officeart/2005/8/layout/vProcess5"/>
    <dgm:cxn modelId="{6D747121-AE58-4EE7-A9DB-86FB87E55CDA}" type="presOf" srcId="{45F31DA3-5376-470A-8B9B-3DD251EA5271}" destId="{6DDCA4D2-1D75-4FD8-B19E-2545FE5F5A15}" srcOrd="0" destOrd="0" presId="urn:microsoft.com/office/officeart/2005/8/layout/vProcess5"/>
    <dgm:cxn modelId="{C6978A1B-36F2-4CB8-8DCD-5D9EB40D4D58}" type="presOf" srcId="{B16513C8-019B-483A-AE64-793D8D3E53D9}" destId="{4B9D0E5F-DEA9-452A-9120-38B683F663A9}" srcOrd="1" destOrd="0" presId="urn:microsoft.com/office/officeart/2005/8/layout/vProcess5"/>
    <dgm:cxn modelId="{3B621BB0-BD2D-40BC-B35C-900C75F22E39}" type="presOf" srcId="{45F31DA3-5376-470A-8B9B-3DD251EA5271}" destId="{B60944AB-CF4E-4E36-BEA8-08616D9ACD0D}" srcOrd="1" destOrd="0" presId="urn:microsoft.com/office/officeart/2005/8/layout/vProcess5"/>
    <dgm:cxn modelId="{35C152E4-BD6D-4710-87D4-9DC4978EB6AA}" type="presOf" srcId="{56AD9D2A-9820-48A7-B60E-80A1D687CF06}" destId="{FD835406-D261-4DE1-A357-56386F052055}" srcOrd="0" destOrd="0" presId="urn:microsoft.com/office/officeart/2005/8/layout/vProcess5"/>
    <dgm:cxn modelId="{2745664A-5725-445D-97EE-0D344154DA96}" type="presParOf" srcId="{E3009099-58D7-4699-AAEF-447FEA451892}" destId="{F48833CB-86C3-49ED-A681-2A1FB3F504FA}" srcOrd="0" destOrd="0" presId="urn:microsoft.com/office/officeart/2005/8/layout/vProcess5"/>
    <dgm:cxn modelId="{22692585-453F-4FBB-838C-3C1C8F0DD47D}" type="presParOf" srcId="{E3009099-58D7-4699-AAEF-447FEA451892}" destId="{6DDCA4D2-1D75-4FD8-B19E-2545FE5F5A15}" srcOrd="1" destOrd="0" presId="urn:microsoft.com/office/officeart/2005/8/layout/vProcess5"/>
    <dgm:cxn modelId="{BF64D68F-D339-46B7-93C0-5297C844C053}" type="presParOf" srcId="{E3009099-58D7-4699-AAEF-447FEA451892}" destId="{B999C3C4-55AD-4730-A8D7-A9F6537A551C}" srcOrd="2" destOrd="0" presId="urn:microsoft.com/office/officeart/2005/8/layout/vProcess5"/>
    <dgm:cxn modelId="{40A33115-22AF-4828-BC50-E783268F7E1E}" type="presParOf" srcId="{E3009099-58D7-4699-AAEF-447FEA451892}" destId="{FE7C8E55-9750-491B-BB6A-A5696835278B}" srcOrd="3" destOrd="0" presId="urn:microsoft.com/office/officeart/2005/8/layout/vProcess5"/>
    <dgm:cxn modelId="{E45B36D4-5647-4354-8653-141C3DF53C42}" type="presParOf" srcId="{E3009099-58D7-4699-AAEF-447FEA451892}" destId="{0C52D1C6-42D1-4437-87CA-71FCC23CB5EE}" srcOrd="4" destOrd="0" presId="urn:microsoft.com/office/officeart/2005/8/layout/vProcess5"/>
    <dgm:cxn modelId="{AFE07F89-626A-4847-89AC-5864BF317A10}" type="presParOf" srcId="{E3009099-58D7-4699-AAEF-447FEA451892}" destId="{FD835406-D261-4DE1-A357-56386F052055}" srcOrd="5" destOrd="0" presId="urn:microsoft.com/office/officeart/2005/8/layout/vProcess5"/>
    <dgm:cxn modelId="{F710C82F-D776-43BC-840D-55E4D3A67D4C}" type="presParOf" srcId="{E3009099-58D7-4699-AAEF-447FEA451892}" destId="{A6016632-81B3-4699-83DE-76C66A6FD7A8}" srcOrd="6" destOrd="0" presId="urn:microsoft.com/office/officeart/2005/8/layout/vProcess5"/>
    <dgm:cxn modelId="{F54456CF-C356-42BD-9345-4C11BE6EB005}" type="presParOf" srcId="{E3009099-58D7-4699-AAEF-447FEA451892}" destId="{E5654EBD-8BE1-48CD-A0EC-5A20663C0E3A}" srcOrd="7" destOrd="0" presId="urn:microsoft.com/office/officeart/2005/8/layout/vProcess5"/>
    <dgm:cxn modelId="{227A224B-69F0-4CA6-9A7A-DDD3E376884B}" type="presParOf" srcId="{E3009099-58D7-4699-AAEF-447FEA451892}" destId="{B60944AB-CF4E-4E36-BEA8-08616D9ACD0D}" srcOrd="8" destOrd="0" presId="urn:microsoft.com/office/officeart/2005/8/layout/vProcess5"/>
    <dgm:cxn modelId="{A6ACAFCA-F719-401E-A86B-1C91E33C94C6}" type="presParOf" srcId="{E3009099-58D7-4699-AAEF-447FEA451892}" destId="{4B9D0E5F-DEA9-452A-9120-38B683F663A9}" srcOrd="9" destOrd="0" presId="urn:microsoft.com/office/officeart/2005/8/layout/vProcess5"/>
    <dgm:cxn modelId="{670128A4-84CF-4370-A5FB-F1B69E4DC0EA}" type="presParOf" srcId="{E3009099-58D7-4699-AAEF-447FEA451892}" destId="{AEA222AE-0881-4987-BA5E-0F9153927637}" srcOrd="10" destOrd="0" presId="urn:microsoft.com/office/officeart/2005/8/layout/vProcess5"/>
    <dgm:cxn modelId="{C86ABB2F-9899-45CB-A59B-B979CC9C653A}" type="presParOf" srcId="{E3009099-58D7-4699-AAEF-447FEA451892}" destId="{257456A0-583D-4284-87E4-90728207A6DB}" srcOrd="11" destOrd="0" presId="urn:microsoft.com/office/officeart/2005/8/layout/vProcess5"/>
  </dgm:cxnLst>
  <dgm:bg/>
  <dgm:whole/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CDB5F9-3983-47E5-8337-B34A970F2FFA}">
      <dsp:nvSpPr>
        <dsp:cNvPr id="0" name=""/>
        <dsp:cNvSpPr/>
      </dsp:nvSpPr>
      <dsp:spPr>
        <a:xfrm>
          <a:off x="4146975" y="2539620"/>
          <a:ext cx="3103981" cy="3103981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MINŐSÉGBIZTOSÍTÁS</a:t>
          </a:r>
          <a:endParaRPr lang="hu-H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71013" y="3266713"/>
        <a:ext cx="1855905" cy="1595510"/>
      </dsp:txXfrm>
    </dsp:sp>
    <dsp:sp modelId="{685F933E-CBAB-491B-B1F3-76D1ED296D9E}">
      <dsp:nvSpPr>
        <dsp:cNvPr id="0" name=""/>
        <dsp:cNvSpPr/>
      </dsp:nvSpPr>
      <dsp:spPr>
        <a:xfrm>
          <a:off x="2341023" y="1805952"/>
          <a:ext cx="2257440" cy="2257440"/>
        </a:xfrm>
        <a:prstGeom prst="gear6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KÜLSŐ KÉNYSZER</a:t>
          </a:r>
          <a:endParaRPr lang="hu-H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09340" y="2377704"/>
        <a:ext cx="1120806" cy="1113936"/>
      </dsp:txXfrm>
    </dsp:sp>
    <dsp:sp modelId="{DBE9D6E3-D59C-44C6-8564-EC9AD079992A}">
      <dsp:nvSpPr>
        <dsp:cNvPr id="0" name=""/>
        <dsp:cNvSpPr/>
      </dsp:nvSpPr>
      <dsp:spPr>
        <a:xfrm rot="20700000">
          <a:off x="3605420" y="248548"/>
          <a:ext cx="2211831" cy="2211831"/>
        </a:xfrm>
        <a:prstGeom prst="gear6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BELSŐ IGÉNY</a:t>
          </a:r>
          <a:endParaRPr lang="hu-H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20700000">
        <a:off x="4090539" y="733668"/>
        <a:ext cx="1241592" cy="1241592"/>
      </dsp:txXfrm>
    </dsp:sp>
    <dsp:sp modelId="{ECC5A2D1-9C01-4EDE-BDBF-CA9C270ED024}">
      <dsp:nvSpPr>
        <dsp:cNvPr id="0" name=""/>
        <dsp:cNvSpPr/>
      </dsp:nvSpPr>
      <dsp:spPr>
        <a:xfrm>
          <a:off x="3924531" y="2061947"/>
          <a:ext cx="3973095" cy="3973095"/>
        </a:xfrm>
        <a:prstGeom prst="circularArrow">
          <a:avLst>
            <a:gd name="adj1" fmla="val 4687"/>
            <a:gd name="adj2" fmla="val 299029"/>
            <a:gd name="adj3" fmla="val 2542550"/>
            <a:gd name="adj4" fmla="val 15805567"/>
            <a:gd name="adj5" fmla="val 5469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B08E8CE-4CAD-4B15-968E-3540C3B08B28}">
      <dsp:nvSpPr>
        <dsp:cNvPr id="0" name=""/>
        <dsp:cNvSpPr/>
      </dsp:nvSpPr>
      <dsp:spPr>
        <a:xfrm>
          <a:off x="1941234" y="1300246"/>
          <a:ext cx="2886702" cy="288670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3C9876D-D6A9-4700-AC14-9387DCA430EE}">
      <dsp:nvSpPr>
        <dsp:cNvPr id="0" name=""/>
        <dsp:cNvSpPr/>
      </dsp:nvSpPr>
      <dsp:spPr>
        <a:xfrm>
          <a:off x="3093801" y="-242145"/>
          <a:ext cx="3112446" cy="311244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81071D-DB54-4826-AD8A-D7785E5105F3}">
      <dsp:nvSpPr>
        <dsp:cNvPr id="0" name=""/>
        <dsp:cNvSpPr/>
      </dsp:nvSpPr>
      <dsp:spPr>
        <a:xfrm rot="5400000">
          <a:off x="5110493" y="-2023904"/>
          <a:ext cx="971269" cy="526694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0" kern="1200" dirty="0" smtClean="0">
              <a:effectLst/>
            </a:rPr>
            <a:t>Mértéke</a:t>
          </a:r>
          <a:r>
            <a:rPr lang="hu-HU" sz="1400" kern="1200" dirty="0" smtClean="0"/>
            <a:t>: üzleti évet megelőző év felnőttképzésből származó nettó </a:t>
          </a:r>
          <a:r>
            <a:rPr lang="hu-H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árbevétel 2%-a, min. 1 millió Ft. </a:t>
          </a:r>
          <a:r>
            <a:rPr lang="hu-HU" sz="1400" kern="1200" dirty="0" smtClean="0"/>
            <a:t>(kezdő vállalkozás esetén az üzleti évben tervezett árbevétel 2%-a, min. 500e Ft.)</a:t>
          </a:r>
          <a:endParaRPr lang="hu-H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0" kern="1200" dirty="0" smtClean="0">
              <a:effectLst/>
            </a:rPr>
            <a:t>Formái</a:t>
          </a:r>
          <a:r>
            <a:rPr lang="hu-HU" sz="1400" kern="1200" dirty="0" smtClean="0"/>
            <a:t>: bankgarancia, biztosítási szerződés, pénzbeli letét</a:t>
          </a:r>
          <a:endParaRPr lang="hu-HU" sz="1400" kern="1200" dirty="0"/>
        </a:p>
      </dsp:txBody>
      <dsp:txXfrm rot="-5400000">
        <a:off x="2962656" y="171346"/>
        <a:ext cx="5219531" cy="876443"/>
      </dsp:txXfrm>
    </dsp:sp>
    <dsp:sp modelId="{D68D0C0F-2859-42D5-AD7F-4BEA21DEB2E4}">
      <dsp:nvSpPr>
        <dsp:cNvPr id="0" name=""/>
        <dsp:cNvSpPr/>
      </dsp:nvSpPr>
      <dsp:spPr>
        <a:xfrm>
          <a:off x="0" y="2524"/>
          <a:ext cx="2962656" cy="121408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VAGYONI BIZTOSÍTÉK</a:t>
          </a:r>
        </a:p>
      </dsp:txBody>
      <dsp:txXfrm>
        <a:off x="59267" y="61791"/>
        <a:ext cx="2844122" cy="1095553"/>
      </dsp:txXfrm>
    </dsp:sp>
    <dsp:sp modelId="{066D2E09-49A8-4410-A649-32D999BFE1CA}">
      <dsp:nvSpPr>
        <dsp:cNvPr id="0" name=""/>
        <dsp:cNvSpPr/>
      </dsp:nvSpPr>
      <dsp:spPr>
        <a:xfrm rot="5400000">
          <a:off x="5110493" y="-749112"/>
          <a:ext cx="971269" cy="5266944"/>
        </a:xfrm>
        <a:prstGeom prst="round2SameRect">
          <a:avLst/>
        </a:prstGeom>
        <a:solidFill>
          <a:schemeClr val="accent2">
            <a:tint val="40000"/>
            <a:alpha val="90000"/>
            <a:hueOff val="1675274"/>
            <a:satOff val="-1459"/>
            <a:lumOff val="-2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1675274"/>
              <a:satOff val="-1459"/>
              <a:lumOff val="-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 smtClean="0"/>
            <a:t>Hatósági ellenőrzés: </a:t>
          </a:r>
          <a:r>
            <a:rPr lang="hu-H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díjmentes</a:t>
          </a:r>
          <a:r>
            <a:rPr lang="hu-HU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u-HU" sz="1400" kern="1200" dirty="0" smtClean="0"/>
            <a:t>(min.: 2 évente)</a:t>
          </a:r>
          <a:endParaRPr lang="hu-H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 smtClean="0"/>
            <a:t>Rendszerminősítés</a:t>
          </a:r>
          <a:r>
            <a:rPr lang="hu-HU" sz="1400" kern="1200" dirty="0" smtClean="0"/>
            <a:t>: </a:t>
          </a:r>
          <a:r>
            <a:rPr lang="hu-HU" sz="1400" kern="1200" dirty="0" smtClean="0"/>
            <a:t>az </a:t>
          </a:r>
          <a:r>
            <a:rPr lang="hu-HU" sz="1400" kern="1200" dirty="0" smtClean="0"/>
            <a:t>évente meghatározott és közzétett maximum összeg  (min.: 2 évente)</a:t>
          </a:r>
          <a:endParaRPr lang="hu-HU" sz="1400" kern="1200" dirty="0"/>
        </a:p>
      </dsp:txBody>
      <dsp:txXfrm rot="-5400000">
        <a:off x="2962656" y="1446138"/>
        <a:ext cx="5219531" cy="876443"/>
      </dsp:txXfrm>
    </dsp:sp>
    <dsp:sp modelId="{875F7599-38D5-4A6C-8224-8B0769F3F214}">
      <dsp:nvSpPr>
        <dsp:cNvPr id="0" name=""/>
        <dsp:cNvSpPr/>
      </dsp:nvSpPr>
      <dsp:spPr>
        <a:xfrm>
          <a:off x="0" y="1277315"/>
          <a:ext cx="2962656" cy="1214087"/>
        </a:xfrm>
        <a:prstGeom prst="roundRect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MINŐSÉGÜGYI RENDSZER</a:t>
          </a:r>
          <a:endParaRPr lang="hu-H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267" y="1336582"/>
        <a:ext cx="2844122" cy="1095553"/>
      </dsp:txXfrm>
    </dsp:sp>
    <dsp:sp modelId="{5E40DDE4-E07C-4324-8157-4C406655B096}">
      <dsp:nvSpPr>
        <dsp:cNvPr id="0" name=""/>
        <dsp:cNvSpPr/>
      </dsp:nvSpPr>
      <dsp:spPr>
        <a:xfrm rot="5400000">
          <a:off x="5032155" y="525678"/>
          <a:ext cx="1127945" cy="5266944"/>
        </a:xfrm>
        <a:prstGeom prst="round2SameRect">
          <a:avLst/>
        </a:prstGeom>
        <a:solidFill>
          <a:schemeClr val="accent2">
            <a:tint val="40000"/>
            <a:alpha val="90000"/>
            <a:hueOff val="3350547"/>
            <a:satOff val="-2919"/>
            <a:lumOff val="-4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3350547"/>
              <a:satOff val="-2919"/>
              <a:lumOff val="-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 smtClean="0"/>
            <a:t>2007. évi CXXVII. törvény az általános forgalmi </a:t>
          </a:r>
          <a:r>
            <a:rPr lang="hu-HU" sz="1400" kern="1200" dirty="0" smtClean="0"/>
            <a:t>adóról  85. § </a:t>
          </a:r>
          <a:r>
            <a:rPr lang="hu-HU" sz="1400" kern="1200" dirty="0" smtClean="0"/>
            <a:t>(2)</a:t>
          </a:r>
          <a:endParaRPr lang="hu-H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 smtClean="0"/>
            <a:t>A felnőttképzésről szóló törvény alapján szervezett és </a:t>
          </a:r>
          <a:r>
            <a:rPr lang="hu-H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akkreditált/engedélyezett </a:t>
          </a:r>
          <a:r>
            <a:rPr lang="hu-HU" sz="1400" kern="1200" dirty="0" smtClean="0"/>
            <a:t>és szervezett,  illetőleg egyéb jogszabály alapján szervezett oktatás, képzés, továbbképzés, vizsgára való felkészítés és vizsgáztatás</a:t>
          </a:r>
          <a:endParaRPr lang="hu-HU" sz="1400" kern="1200" dirty="0"/>
        </a:p>
      </dsp:txBody>
      <dsp:txXfrm rot="-5400000">
        <a:off x="2962656" y="2650239"/>
        <a:ext cx="5211882" cy="1017821"/>
      </dsp:txXfrm>
    </dsp:sp>
    <dsp:sp modelId="{2CAE4787-D304-40F7-9BE1-A008D3A581FB}">
      <dsp:nvSpPr>
        <dsp:cNvPr id="0" name=""/>
        <dsp:cNvSpPr/>
      </dsp:nvSpPr>
      <dsp:spPr>
        <a:xfrm>
          <a:off x="0" y="2552107"/>
          <a:ext cx="2962656" cy="1214087"/>
        </a:xfrm>
        <a:prstGeom prst="round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ÁFAMENTESSÉG</a:t>
          </a:r>
        </a:p>
      </dsp:txBody>
      <dsp:txXfrm>
        <a:off x="59267" y="2611374"/>
        <a:ext cx="2844122" cy="1095553"/>
      </dsp:txXfrm>
    </dsp:sp>
    <dsp:sp modelId="{D68D455E-9ACC-4859-A7F7-9F0ED0F8BBEA}">
      <dsp:nvSpPr>
        <dsp:cNvPr id="0" name=""/>
        <dsp:cNvSpPr/>
      </dsp:nvSpPr>
      <dsp:spPr>
        <a:xfrm rot="5400000">
          <a:off x="5110493" y="1800470"/>
          <a:ext cx="971269" cy="5266944"/>
        </a:xfrm>
        <a:prstGeom prst="round2Same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hu-HU" sz="1400" b="0" kern="1200" dirty="0" smtClean="0">
              <a:effectLst/>
            </a:rPr>
            <a:t>Új típusú hatósági engedélyezési rendszerre történő felkészítés </a:t>
          </a:r>
          <a:r>
            <a:rPr lang="hu-H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100%-os intenzitással</a:t>
          </a: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hu-HU" sz="1400" b="0" kern="1200" dirty="0" smtClean="0">
              <a:effectLst/>
            </a:rPr>
            <a:t>Képzési programok, minőségirányítási rendszer kidolgozása</a:t>
          </a: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hu-HU" sz="1400" b="0" kern="1200" dirty="0" smtClean="0">
              <a:effectLst/>
            </a:rPr>
            <a:t>Projektmenedzsment, szakmai szolgáltatás, eszközbeszerzés</a:t>
          </a:r>
        </a:p>
      </dsp:txBody>
      <dsp:txXfrm rot="-5400000">
        <a:off x="2962656" y="3995721"/>
        <a:ext cx="5219531" cy="876443"/>
      </dsp:txXfrm>
    </dsp:sp>
    <dsp:sp modelId="{B4D5E0D6-7DF5-4EC2-8723-7079CCF4EDFB}">
      <dsp:nvSpPr>
        <dsp:cNvPr id="0" name=""/>
        <dsp:cNvSpPr/>
      </dsp:nvSpPr>
      <dsp:spPr>
        <a:xfrm>
          <a:off x="0" y="3826898"/>
          <a:ext cx="2962656" cy="1214087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TÁMOP 2.2.7.C</a:t>
          </a:r>
        </a:p>
      </dsp:txBody>
      <dsp:txXfrm>
        <a:off x="59267" y="3886165"/>
        <a:ext cx="2844122" cy="10955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803E77-C939-4E59-BF2C-FA62EABF2704}">
      <dsp:nvSpPr>
        <dsp:cNvPr id="0" name=""/>
        <dsp:cNvSpPr/>
      </dsp:nvSpPr>
      <dsp:spPr>
        <a:xfrm>
          <a:off x="1628763" y="0"/>
          <a:ext cx="4972072" cy="497207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NYILVÁNTARTÁS</a:t>
          </a:r>
          <a:endParaRPr lang="hu-HU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45930" y="248603"/>
        <a:ext cx="1737739" cy="745810"/>
      </dsp:txXfrm>
    </dsp:sp>
    <dsp:sp modelId="{6C8DC055-2714-42A9-B082-7D59B2EFA401}">
      <dsp:nvSpPr>
        <dsp:cNvPr id="0" name=""/>
        <dsp:cNvSpPr/>
      </dsp:nvSpPr>
      <dsp:spPr>
        <a:xfrm>
          <a:off x="2250272" y="1243017"/>
          <a:ext cx="3729054" cy="3729054"/>
        </a:xfrm>
        <a:prstGeom prst="ellipse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AKKREDITÁCIÓ</a:t>
          </a:r>
          <a:endParaRPr lang="hu-HU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45930" y="1476083"/>
        <a:ext cx="1737739" cy="699197"/>
      </dsp:txXfrm>
    </dsp:sp>
    <dsp:sp modelId="{7A32146A-EB0E-49DE-8D63-EC73EF538387}">
      <dsp:nvSpPr>
        <dsp:cNvPr id="0" name=""/>
        <dsp:cNvSpPr/>
      </dsp:nvSpPr>
      <dsp:spPr>
        <a:xfrm>
          <a:off x="2871782" y="2486036"/>
          <a:ext cx="2486036" cy="2486036"/>
        </a:xfrm>
        <a:prstGeom prst="ellipse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ENGEDÉLYEZÉS</a:t>
          </a:r>
          <a:endParaRPr lang="hu-H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35853" y="3107545"/>
        <a:ext cx="1757892" cy="12430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803E77-C939-4E59-BF2C-FA62EABF2704}">
      <dsp:nvSpPr>
        <dsp:cNvPr id="0" name=""/>
        <dsp:cNvSpPr/>
      </dsp:nvSpPr>
      <dsp:spPr>
        <a:xfrm>
          <a:off x="1603456" y="0"/>
          <a:ext cx="4972072" cy="4972072"/>
        </a:xfrm>
        <a:prstGeom prst="ellipse">
          <a:avLst/>
        </a:prstGeom>
        <a:gradFill rotWithShape="0">
          <a:gsLst>
            <a:gs pos="0">
              <a:srgbClr val="00B050"/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KÉPZÉSI KÖR</a:t>
          </a:r>
          <a:endParaRPr lang="hu-HU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94396" y="248603"/>
        <a:ext cx="1390191" cy="745810"/>
      </dsp:txXfrm>
    </dsp:sp>
    <dsp:sp modelId="{6C8DC055-2714-42A9-B082-7D59B2EFA401}">
      <dsp:nvSpPr>
        <dsp:cNvPr id="0" name=""/>
        <dsp:cNvSpPr/>
      </dsp:nvSpPr>
      <dsp:spPr>
        <a:xfrm>
          <a:off x="2125971" y="994414"/>
          <a:ext cx="3977657" cy="3977657"/>
        </a:xfrm>
        <a:prstGeom prst="ellipse">
          <a:avLst/>
        </a:prstGeom>
        <a:gradFill rotWithShape="0">
          <a:gsLst>
            <a:gs pos="0">
              <a:srgbClr val="00B050"/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 KÉPZÉSI KÖR</a:t>
          </a:r>
          <a:endParaRPr lang="hu-HU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19704" y="1233073"/>
        <a:ext cx="1390191" cy="715978"/>
      </dsp:txXfrm>
    </dsp:sp>
    <dsp:sp modelId="{7A32146A-EB0E-49DE-8D63-EC73EF538387}">
      <dsp:nvSpPr>
        <dsp:cNvPr id="0" name=""/>
        <dsp:cNvSpPr/>
      </dsp:nvSpPr>
      <dsp:spPr>
        <a:xfrm>
          <a:off x="2623178" y="1988828"/>
          <a:ext cx="2983243" cy="2983243"/>
        </a:xfrm>
        <a:prstGeom prst="ellipse">
          <a:avLst/>
        </a:prstGeom>
        <a:gradFill rotWithShape="0">
          <a:gsLst>
            <a:gs pos="0">
              <a:srgbClr val="00B050"/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 KÉPZÉSI KÖR</a:t>
          </a:r>
          <a:endParaRPr lang="hu-HU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19704" y="2212572"/>
        <a:ext cx="1390191" cy="671229"/>
      </dsp:txXfrm>
    </dsp:sp>
    <dsp:sp modelId="{D7D56866-C4A0-4D6F-920C-DAA6172BC962}">
      <dsp:nvSpPr>
        <dsp:cNvPr id="0" name=""/>
        <dsp:cNvSpPr/>
      </dsp:nvSpPr>
      <dsp:spPr>
        <a:xfrm>
          <a:off x="3120385" y="2983243"/>
          <a:ext cx="1988828" cy="1988828"/>
        </a:xfrm>
        <a:prstGeom prst="ellipse">
          <a:avLst/>
        </a:prstGeom>
        <a:gradFill rotWithShape="0">
          <a:gsLst>
            <a:gs pos="0">
              <a:schemeClr val="accent2">
                <a:lumMod val="75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 KÉPZÉSI KÖR</a:t>
          </a:r>
          <a:endParaRPr lang="hu-HU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11642" y="3480450"/>
        <a:ext cx="1406314" cy="9944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81071D-DB54-4826-AD8A-D7785E5105F3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Minőségbiztosítási rendszerre vonatkozó szabályok</a:t>
          </a: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Működtetés kötelezettsége</a:t>
          </a:r>
          <a:endParaRPr lang="hu-HU" sz="2000" kern="1200" dirty="0"/>
        </a:p>
      </dsp:txBody>
      <dsp:txXfrm rot="-5400000">
        <a:off x="2962656" y="205028"/>
        <a:ext cx="5209983" cy="1052927"/>
      </dsp:txXfrm>
    </dsp:sp>
    <dsp:sp modelId="{D68D0C0F-2859-42D5-AD7F-4BEA21DEB2E4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TÖRVÉNY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14</a:t>
          </a:r>
          <a:r>
            <a:rPr lang="hu-HU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§</a:t>
          </a:r>
          <a:endParaRPr lang="hu-HU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201" y="73410"/>
        <a:ext cx="2820254" cy="1316160"/>
      </dsp:txXfrm>
    </dsp:sp>
    <dsp:sp modelId="{066D2E09-49A8-4410-A649-32D999BFE1CA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2">
            <a:tint val="40000"/>
            <a:alpha val="90000"/>
            <a:hueOff val="2512910"/>
            <a:satOff val="-2189"/>
            <a:lumOff val="-3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2512910"/>
              <a:satOff val="-2189"/>
              <a:lumOff val="-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smtClean="0"/>
            <a:t>Minőségcélok </a:t>
          </a:r>
          <a:r>
            <a:rPr lang="hu-HU" sz="2000" kern="1200" dirty="0" smtClean="0"/>
            <a:t>képzésenként és indoklással</a:t>
          </a: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Célok éves szintű felülvizsgálata</a:t>
          </a: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Külső értékelés</a:t>
          </a:r>
          <a:endParaRPr lang="hu-HU" sz="2000" kern="1200" dirty="0"/>
        </a:p>
      </dsp:txBody>
      <dsp:txXfrm rot="-5400000">
        <a:off x="2962656" y="1736518"/>
        <a:ext cx="5209983" cy="1052927"/>
      </dsp:txXfrm>
    </dsp:sp>
    <dsp:sp modelId="{875F7599-38D5-4A6C-8224-8B0769F3F214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KORMÁNYRENDELET 17</a:t>
          </a:r>
          <a:r>
            <a:rPr lang="hu-HU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§</a:t>
          </a:r>
          <a:endParaRPr lang="hu-HU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201" y="1604901"/>
        <a:ext cx="2820254" cy="1316160"/>
      </dsp:txXfrm>
    </dsp:sp>
    <dsp:sp modelId="{5E40DDE4-E07C-4324-8157-4C406655B096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2</a:t>
          </a:r>
          <a:r>
            <a:rPr lang="hu-HU" sz="2000" kern="1200" dirty="0" smtClean="0"/>
            <a:t>. § </a:t>
          </a:r>
          <a:r>
            <a:rPr lang="hu-HU" sz="2000" kern="1200" dirty="0" smtClean="0"/>
            <a:t>Keretrendszer (7 fő tartalmi elem)</a:t>
          </a: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3</a:t>
          </a:r>
          <a:r>
            <a:rPr lang="hu-HU" sz="2000" kern="1200" dirty="0" smtClean="0"/>
            <a:t>. § </a:t>
          </a:r>
          <a:r>
            <a:rPr lang="hu-HU" sz="2000" kern="1200" dirty="0" smtClean="0"/>
            <a:t>Indikátorok</a:t>
          </a: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4</a:t>
          </a:r>
          <a:r>
            <a:rPr lang="hu-HU" sz="2000" kern="1200" dirty="0" smtClean="0"/>
            <a:t>. § </a:t>
          </a:r>
          <a:r>
            <a:rPr lang="hu-HU" sz="2000" kern="1200" dirty="0" smtClean="0"/>
            <a:t>FSZB működése</a:t>
          </a:r>
          <a:endParaRPr lang="hu-HU" sz="2000" kern="1200" dirty="0"/>
        </a:p>
      </dsp:txBody>
      <dsp:txXfrm rot="-5400000">
        <a:off x="2962656" y="3268008"/>
        <a:ext cx="5209983" cy="1052927"/>
      </dsp:txXfrm>
    </dsp:sp>
    <dsp:sp modelId="{2CAE4787-D304-40F7-9BE1-A008D3A581FB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MINISZTERI RENDELET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2-4</a:t>
          </a:r>
          <a:r>
            <a:rPr lang="hu-HU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§</a:t>
          </a:r>
          <a:endParaRPr lang="hu-HU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201" y="3136391"/>
        <a:ext cx="2820254" cy="13161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3DF3D7-70C7-44C6-B873-CF88789911F9}">
      <dsp:nvSpPr>
        <dsp:cNvPr id="0" name=""/>
        <dsp:cNvSpPr/>
      </dsp:nvSpPr>
      <dsp:spPr>
        <a:xfrm>
          <a:off x="2614595" y="10"/>
          <a:ext cx="3043258" cy="3043258"/>
        </a:xfrm>
        <a:prstGeom prst="ellipse">
          <a:avLst/>
        </a:prstGeom>
        <a:solidFill>
          <a:srgbClr val="92D050">
            <a:alpha val="75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ÖNÉRTÉKELÉS</a:t>
          </a:r>
          <a:endParaRPr lang="hu-HU" sz="2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20362" y="532580"/>
        <a:ext cx="2231723" cy="1369466"/>
      </dsp:txXfrm>
    </dsp:sp>
    <dsp:sp modelId="{CFB64902-63C6-4707-851C-C7291BAC88B8}">
      <dsp:nvSpPr>
        <dsp:cNvPr id="0" name=""/>
        <dsp:cNvSpPr/>
      </dsp:nvSpPr>
      <dsp:spPr>
        <a:xfrm>
          <a:off x="3691279" y="1965437"/>
          <a:ext cx="3043258" cy="3043258"/>
        </a:xfrm>
        <a:prstGeom prst="ellipse">
          <a:avLst/>
        </a:prstGeom>
        <a:solidFill>
          <a:srgbClr val="F6903C">
            <a:alpha val="75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KÜLSŐ ÉRTÉKELÉS</a:t>
          </a:r>
          <a:endParaRPr lang="hu-HU" sz="2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22009" y="2751613"/>
        <a:ext cx="1825955" cy="1673792"/>
      </dsp:txXfrm>
    </dsp:sp>
    <dsp:sp modelId="{1F56F23D-506F-4F26-A540-4F194F3D5352}">
      <dsp:nvSpPr>
        <dsp:cNvPr id="0" name=""/>
        <dsp:cNvSpPr/>
      </dsp:nvSpPr>
      <dsp:spPr>
        <a:xfrm>
          <a:off x="1543023" y="1981871"/>
          <a:ext cx="3043258" cy="3043258"/>
        </a:xfrm>
        <a:prstGeom prst="ellipse">
          <a:avLst/>
        </a:prstGeom>
        <a:solidFill>
          <a:schemeClr val="accent6">
            <a:lumMod val="75000"/>
            <a:alpha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HATÓSÁGI ELLENŐRZÉS</a:t>
          </a:r>
          <a:endParaRPr lang="hu-HU" sz="2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29596" y="2768046"/>
        <a:ext cx="1825955" cy="16737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57263-E9F1-41DA-854C-3280167B68E6}" type="datetimeFigureOut">
              <a:rPr lang="hu-HU" smtClean="0"/>
              <a:pPr/>
              <a:t>2014.09.24.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0069F-D1E3-4902-A78E-51CF1002BAC3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DA26C-6798-4C45-ACB5-99ED2335C9D0}" type="datetimeFigureOut">
              <a:rPr lang="hu-HU" smtClean="0"/>
              <a:pPr/>
              <a:t>2014.09.24.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5BB32-C2AC-47D5-89C9-8C5DF65C11C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22261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5BB32-C2AC-47D5-89C9-8C5DF65C11CB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32347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8FC9-FA6A-4BE7-9C76-380B875932AF}" type="datetimeFigureOut">
              <a:rPr lang="hu-HU" smtClean="0"/>
              <a:pPr/>
              <a:t>2014.09.24.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1621-4C03-4B7E-BBDD-84CC14D4E2C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8FC9-FA6A-4BE7-9C76-380B875932AF}" type="datetimeFigureOut">
              <a:rPr lang="hu-HU" smtClean="0"/>
              <a:pPr/>
              <a:t>2014.09.24.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1621-4C03-4B7E-BBDD-84CC14D4E2C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8FC9-FA6A-4BE7-9C76-380B875932AF}" type="datetimeFigureOut">
              <a:rPr lang="hu-HU" smtClean="0"/>
              <a:pPr/>
              <a:t>2014.09.24.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1621-4C03-4B7E-BBDD-84CC14D4E2C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8FC9-FA6A-4BE7-9C76-380B875932AF}" type="datetimeFigureOut">
              <a:rPr lang="hu-HU" smtClean="0"/>
              <a:pPr/>
              <a:t>2014.09.24.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1621-4C03-4B7E-BBDD-84CC14D4E2C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8FC9-FA6A-4BE7-9C76-380B875932AF}" type="datetimeFigureOut">
              <a:rPr lang="hu-HU" smtClean="0"/>
              <a:pPr/>
              <a:t>2014.09.24.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1621-4C03-4B7E-BBDD-84CC14D4E2C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8FC9-FA6A-4BE7-9C76-380B875932AF}" type="datetimeFigureOut">
              <a:rPr lang="hu-HU" smtClean="0"/>
              <a:pPr/>
              <a:t>2014.09.24.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1621-4C03-4B7E-BBDD-84CC14D4E2C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8FC9-FA6A-4BE7-9C76-380B875932AF}" type="datetimeFigureOut">
              <a:rPr lang="hu-HU" smtClean="0"/>
              <a:pPr/>
              <a:t>2014.09.24.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1621-4C03-4B7E-BBDD-84CC14D4E2C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8FC9-FA6A-4BE7-9C76-380B875932AF}" type="datetimeFigureOut">
              <a:rPr lang="hu-HU" smtClean="0"/>
              <a:pPr/>
              <a:t>2014.09.24.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1621-4C03-4B7E-BBDD-84CC14D4E2C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8FC9-FA6A-4BE7-9C76-380B875932AF}" type="datetimeFigureOut">
              <a:rPr lang="hu-HU" smtClean="0"/>
              <a:pPr/>
              <a:t>2014.09.24.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1621-4C03-4B7E-BBDD-84CC14D4E2C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8FC9-FA6A-4BE7-9C76-380B875932AF}" type="datetimeFigureOut">
              <a:rPr lang="hu-HU" smtClean="0"/>
              <a:pPr/>
              <a:t>2014.09.24.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1621-4C03-4B7E-BBDD-84CC14D4E2C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8FC9-FA6A-4BE7-9C76-380B875932AF}" type="datetimeFigureOut">
              <a:rPr lang="hu-HU" smtClean="0"/>
              <a:pPr/>
              <a:t>2014.09.24.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1621-4C03-4B7E-BBDD-84CC14D4E2C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58FC9-FA6A-4BE7-9C76-380B875932AF}" type="datetimeFigureOut">
              <a:rPr lang="hu-HU" smtClean="0"/>
              <a:pPr/>
              <a:t>2014.09.24.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E1621-4C03-4B7E-BBDD-84CC14D4E2CE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diagramData" Target="../diagrams/data2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microsoft.com/office/2007/relationships/diagramDrawing" Target="../diagrams/drawing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microsoft.com/office/2007/relationships/diagramDrawing" Target="../diagrams/drawing1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microsoft.com/office/2007/relationships/diagramDrawing" Target="../diagrams/drawing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microsoft.com/office/2007/relationships/diagramDrawing" Target="../diagrams/drawing4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 descr="shutterstock_6511362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0" y="3286124"/>
            <a:ext cx="6429388" cy="1428760"/>
          </a:xfrm>
          <a:effectLst>
            <a:innerShdw blurRad="114300">
              <a:prstClr val="black"/>
            </a:innerShdw>
          </a:effectLst>
          <a:scene3d>
            <a:camera prst="orthographicFront">
              <a:rot lat="1800000" lon="0" rev="1080000"/>
            </a:camera>
            <a:lightRig rig="threePt" dir="t"/>
          </a:scene3d>
          <a:sp3d z="63500"/>
        </p:spPr>
        <p:txBody>
          <a:bodyPr>
            <a:noAutofit/>
            <a:scene3d>
              <a:camera prst="orthographicFront">
                <a:rot lat="1800000" lon="0" rev="900000"/>
              </a:camera>
              <a:lightRig rig="threePt" dir="t"/>
            </a:scene3d>
          </a:bodyPr>
          <a:lstStyle/>
          <a:p>
            <a:r>
              <a:rPr lang="hu-H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FELNŐTTKÉPZÉSI TEVÉKENYSÉG </a:t>
            </a:r>
            <a:r>
              <a:rPr lang="hu-H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ENGEDÉLYEZÉSE ÉS </a:t>
            </a:r>
            <a:r>
              <a:rPr lang="hu-H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MINŐSÉGBIZTOSÍTÁSA</a:t>
            </a:r>
            <a:endParaRPr lang="hu-HU" sz="36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Kép 4" descr="educert logo ok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29190" y="6143644"/>
            <a:ext cx="3989645" cy="4894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INTÉZMÉNYI KÖR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7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Kép 4" descr="educert logo okok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32421" y="0"/>
            <a:ext cx="2911579" cy="35716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803E77-C939-4E59-BF2C-FA62EABF27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4A803E77-C939-4E59-BF2C-FA62EABF27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8DC055-2714-42A9-B082-7D59B2EFA4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6C8DC055-2714-42A9-B082-7D59B2EFA4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32146A-EB0E-49DE-8D63-EC73EF5383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7A32146A-EB0E-49DE-8D63-EC73EF5383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cap="al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alapKövetelmények</a:t>
            </a:r>
            <a:r>
              <a:rPr lang="hu-HU" sz="3600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hu-HU" sz="3600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3600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(engedélyezett működés)</a:t>
            </a:r>
            <a:endParaRPr lang="hu-HU" sz="3600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Tartalom helye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58638433"/>
              </p:ext>
            </p:extLst>
          </p:nvPr>
        </p:nvGraphicFramePr>
        <p:xfrm>
          <a:off x="457200" y="1600200"/>
          <a:ext cx="8229600" cy="5043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Kép 3" descr="educert logo okok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32421" y="0"/>
            <a:ext cx="2911579" cy="357166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INTÉZMÉNYI 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KÖR- MINŐSÉGBIZTOSÍTÁSI RENDSZER 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7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Kép 4" descr="educert logo okok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32421" y="0"/>
            <a:ext cx="2911579" cy="35716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graphicEl>
                                              <a:dgm id="{D7D56866-C4A0-4D6F-920C-DAA6172BC962}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142844" y="1000108"/>
          <a:ext cx="8858312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MINŐSÉG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Kép 4" descr="educert logo okok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32421" y="0"/>
            <a:ext cx="2911579" cy="35716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08E8CE-4CAD-4B15-968E-3540C3B08B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7B08E8CE-4CAD-4B15-968E-3540C3B08B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7B08E8CE-4CAD-4B15-968E-3540C3B08B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5F933E-CBAB-491B-B1F3-76D1ED296D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685F933E-CBAB-491B-B1F3-76D1ED296D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685F933E-CBAB-491B-B1F3-76D1ED296D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C5A2D1-9C01-4EDE-BDBF-CA9C270ED0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ECC5A2D1-9C01-4EDE-BDBF-CA9C270ED0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ECC5A2D1-9C01-4EDE-BDBF-CA9C270ED0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CDB5F9-3983-47E5-8337-B34A970F2F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85CDB5F9-3983-47E5-8337-B34A970F2F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85CDB5F9-3983-47E5-8337-B34A970F2F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 rev="1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ALAPELVEK - MŰKÖDÉS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457200" y="1500174"/>
          <a:ext cx="8229600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Kép 3" descr="educert logo okok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32421" y="0"/>
            <a:ext cx="2911579" cy="35716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13DF3D7-70C7-44C6-B873-CF88789911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313DF3D7-70C7-44C6-B873-CF88789911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FB64902-63C6-4707-851C-C7291BAC88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CFB64902-63C6-4707-851C-C7291BAC88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56F23D-506F-4F26-A540-4F194F3D53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graphicEl>
                                              <a:dgm id="{1F56F23D-506F-4F26-A540-4F194F3D53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JOGSZABÁLYI HÁTTÉR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Tartalom helye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34734860"/>
              </p:ext>
            </p:extLst>
          </p:nvPr>
        </p:nvGraphicFramePr>
        <p:xfrm>
          <a:off x="457200" y="1428736"/>
          <a:ext cx="8229600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Kép 3" descr="educert logo okok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32421" y="0"/>
            <a:ext cx="2911579" cy="357166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642910" y="1428736"/>
          <a:ext cx="7560840" cy="5114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ím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MIR </a:t>
            </a: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FELÉPÍTÉS</a:t>
            </a:r>
            <a:endParaRPr kumimoji="0" lang="hu-HU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Kép 3" descr="educert logo okok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32421" y="0"/>
            <a:ext cx="2911579" cy="357166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ép 10" descr="záró.jpg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Kép 6" descr="educert logo ok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6248" y="4071942"/>
            <a:ext cx="3550492" cy="42862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</p:pic>
      <p:sp>
        <p:nvSpPr>
          <p:cNvPr id="8" name="Szövegdoboz 7"/>
          <p:cNvSpPr txBox="1"/>
          <p:nvPr/>
        </p:nvSpPr>
        <p:spPr>
          <a:xfrm>
            <a:off x="3786182" y="2643182"/>
            <a:ext cx="4714908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3200" b="1" dirty="0" err="1" smtClean="0">
                <a:ln w="63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Adobe Fan Heiti Std B" pitchFamily="34" charset="-128"/>
              </a:rPr>
              <a:t>padar.tivadar</a:t>
            </a:r>
            <a:r>
              <a:rPr lang="hu-HU" sz="3200" b="1" dirty="0" smtClean="0">
                <a:ln w="63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Adobe Fan Heiti Std B" pitchFamily="34" charset="-128"/>
              </a:rPr>
              <a:t>@</a:t>
            </a:r>
            <a:r>
              <a:rPr lang="hu-HU" sz="3200" b="1" dirty="0" err="1" smtClean="0">
                <a:ln w="63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Adobe Fan Heiti Std B" pitchFamily="34" charset="-128"/>
              </a:rPr>
              <a:t>educert.hu</a:t>
            </a:r>
            <a:r>
              <a:rPr lang="hu-HU" b="1" dirty="0" smtClean="0">
                <a:ln w="63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hu-HU" b="1" dirty="0">
              <a:ln w="635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3857620" y="1285860"/>
            <a:ext cx="4714908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3200" b="1" dirty="0" smtClean="0">
                <a:ln w="63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Adobe Fan Heiti Std B" pitchFamily="34" charset="-128"/>
              </a:rPr>
              <a:t>KÖSZÖNÖM A FIGYELMET!</a:t>
            </a:r>
            <a:r>
              <a:rPr lang="hu-HU" b="1" dirty="0" smtClean="0">
                <a:ln w="63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hu-HU" b="1" dirty="0">
              <a:ln w="635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189</Words>
  <Application>Microsoft Office PowerPoint</Application>
  <PresentationFormat>Diavetítés a képernyőre (4:3 oldalarány)</PresentationFormat>
  <Paragraphs>55</Paragraphs>
  <Slides>9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Office-téma</vt:lpstr>
      <vt:lpstr>1. dia</vt:lpstr>
      <vt:lpstr>INTÉZMÉNYI KÖR</vt:lpstr>
      <vt:lpstr>alapKövetelmények  (engedélyezett működés)</vt:lpstr>
      <vt:lpstr>INTÉZMÉNYI KÖR- MINŐSÉGBIZTOSÍTÁSI RENDSZER </vt:lpstr>
      <vt:lpstr>MINŐSÉG</vt:lpstr>
      <vt:lpstr>ALAPELVEK - MŰKÖDÉS</vt:lpstr>
      <vt:lpstr>JOGSZABÁLYI HÁTTÉR</vt:lpstr>
      <vt:lpstr>8. dia</vt:lpstr>
      <vt:lpstr>9.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Pádár Tivadar 2013. 11. 14.</dc:title>
  <dc:creator>user</dc:creator>
  <cp:lastModifiedBy>user</cp:lastModifiedBy>
  <cp:revision>70</cp:revision>
  <dcterms:created xsi:type="dcterms:W3CDTF">2013-11-11T12:15:34Z</dcterms:created>
  <dcterms:modified xsi:type="dcterms:W3CDTF">2014-09-24T06:34:06Z</dcterms:modified>
</cp:coreProperties>
</file>