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2" r:id="rId5"/>
    <p:sldId id="265" r:id="rId6"/>
    <p:sldId id="263" r:id="rId7"/>
    <p:sldId id="261" r:id="rId8"/>
    <p:sldId id="259" r:id="rId9"/>
    <p:sldId id="264" r:id="rId10"/>
    <p:sldId id="268" r:id="rId11"/>
    <p:sldId id="266" r:id="rId12"/>
    <p:sldId id="267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2" name="Alcím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27018C-D841-416F-B143-1945BA8F0010}" type="datetimeFigureOut">
              <a:rPr lang="hu-HU" smtClean="0"/>
              <a:t>2013.03.27.</a:t>
            </a:fld>
            <a:endParaRPr lang="hu-HU"/>
          </a:p>
        </p:txBody>
      </p:sp>
      <p:sp>
        <p:nvSpPr>
          <p:cNvPr id="20" name="Élőláb hely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2506C4-B0CC-4562-A956-81E0E0DC4128}" type="slidenum">
              <a:rPr lang="hu-HU" smtClean="0"/>
              <a:t>‹#›</a:t>
            </a:fld>
            <a:endParaRPr lang="hu-HU"/>
          </a:p>
        </p:txBody>
      </p:sp>
      <p:sp>
        <p:nvSpPr>
          <p:cNvPr id="8" name="Ellipszi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27018C-D841-416F-B143-1945BA8F0010}" type="datetimeFigureOut">
              <a:rPr lang="hu-HU" smtClean="0"/>
              <a:t>2013.03.27.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2506C4-B0CC-4562-A956-81E0E0DC412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27018C-D841-416F-B143-1945BA8F0010}" type="datetimeFigureOut">
              <a:rPr lang="hu-HU" smtClean="0"/>
              <a:t>2013.03.27.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2506C4-B0CC-4562-A956-81E0E0DC412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27018C-D841-416F-B143-1945BA8F0010}" type="datetimeFigureOut">
              <a:rPr lang="hu-HU" smtClean="0"/>
              <a:t>2013.03.27.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2506C4-B0CC-4562-A956-81E0E0DC412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27018C-D841-416F-B143-1945BA8F0010}" type="datetimeFigureOut">
              <a:rPr lang="hu-HU" smtClean="0"/>
              <a:t>2013.03.27.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2506C4-B0CC-4562-A956-81E0E0DC4128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églalap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zis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27018C-D841-416F-B143-1945BA8F0010}" type="datetimeFigureOut">
              <a:rPr lang="hu-HU" smtClean="0"/>
              <a:t>2013.03.27.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2506C4-B0CC-4562-A956-81E0E0DC412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27018C-D841-416F-B143-1945BA8F0010}" type="datetimeFigureOut">
              <a:rPr lang="hu-HU" smtClean="0"/>
              <a:t>2013.03.27.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2506C4-B0CC-4562-A956-81E0E0DC412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27018C-D841-416F-B143-1945BA8F0010}" type="datetimeFigureOut">
              <a:rPr lang="hu-HU" smtClean="0"/>
              <a:t>2013.03.27.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2506C4-B0CC-4562-A956-81E0E0DC412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27018C-D841-416F-B143-1945BA8F0010}" type="datetimeFigureOut">
              <a:rPr lang="hu-HU" smtClean="0"/>
              <a:t>2013.03.27.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2506C4-B0CC-4562-A956-81E0E0DC4128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églalap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27018C-D841-416F-B143-1945BA8F0010}" type="datetimeFigureOut">
              <a:rPr lang="hu-HU" smtClean="0"/>
              <a:t>2013.03.27.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2506C4-B0CC-4562-A956-81E0E0DC412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27018C-D841-416F-B143-1945BA8F0010}" type="datetimeFigureOut">
              <a:rPr lang="hu-HU" smtClean="0"/>
              <a:t>2013.03.27.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2506C4-B0CC-4562-A956-81E0E0DC4128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9" name="Folyamatábra: Feldolgozá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olyamatábra: Feldolgozá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zis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Fánk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627018C-D841-416F-B143-1945BA8F0010}" type="datetimeFigureOut">
              <a:rPr lang="hu-HU" smtClean="0"/>
              <a:t>2013.03.27.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42506C4-B0CC-4562-A956-81E0E0DC4128}" type="slidenum">
              <a:rPr lang="hu-HU" smtClean="0"/>
              <a:t>‹#›</a:t>
            </a:fld>
            <a:endParaRPr lang="hu-HU"/>
          </a:p>
        </p:txBody>
      </p:sp>
      <p:sp>
        <p:nvSpPr>
          <p:cNvPr id="15" name="Téglalap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k.hu/" TargetMode="External"/><Relationship Id="rId2" Type="http://schemas.openxmlformats.org/officeDocument/2006/relationships/hyperlink" Target="mailto:lpapocsi@gak.h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531928" cy="1472184"/>
          </a:xfrm>
        </p:spPr>
        <p:txBody>
          <a:bodyPr/>
          <a:lstStyle/>
          <a:p>
            <a:r>
              <a:rPr lang="hu-HU" dirty="0" smtClean="0"/>
              <a:t>GAK </a:t>
            </a:r>
            <a:r>
              <a:rPr lang="hu-HU" u="sng" dirty="0" err="1" smtClean="0"/>
              <a:t>K</a:t>
            </a:r>
            <a:r>
              <a:rPr lang="hu-HU" dirty="0" err="1" smtClean="0"/>
              <a:t>nowledge</a:t>
            </a:r>
            <a:r>
              <a:rPr lang="hu-HU" dirty="0" smtClean="0"/>
              <a:t> </a:t>
            </a:r>
            <a:r>
              <a:rPr lang="hu-HU" u="sng" dirty="0" err="1" smtClean="0"/>
              <a:t>T</a:t>
            </a:r>
            <a:r>
              <a:rPr lang="hu-HU" dirty="0" err="1" smtClean="0"/>
              <a:t>ransfer</a:t>
            </a:r>
            <a:r>
              <a:rPr lang="hu-HU" dirty="0" smtClean="0"/>
              <a:t> </a:t>
            </a:r>
            <a:r>
              <a:rPr lang="hu-HU" u="sng" dirty="0" smtClean="0"/>
              <a:t>G</a:t>
            </a:r>
            <a:r>
              <a:rPr lang="hu-HU" dirty="0" smtClean="0"/>
              <a:t>roup </a:t>
            </a:r>
            <a:r>
              <a:rPr lang="hu-HU" dirty="0" err="1" smtClean="0"/>
              <a:t>Overview</a:t>
            </a:r>
            <a:r>
              <a:rPr lang="hu-HU" dirty="0" smtClean="0"/>
              <a:t> of KTG </a:t>
            </a:r>
            <a:r>
              <a:rPr lang="hu-HU" dirty="0" err="1" smtClean="0"/>
              <a:t>activities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921570" y="2204864"/>
            <a:ext cx="5746774" cy="2256656"/>
          </a:xfrm>
        </p:spPr>
        <p:txBody>
          <a:bodyPr>
            <a:normAutofit fontScale="92500" lnSpcReduction="20000"/>
          </a:bodyPr>
          <a:lstStyle/>
          <a:p>
            <a:r>
              <a:rPr lang="hu-HU" b="1" dirty="0" smtClean="0"/>
              <a:t>ITACA </a:t>
            </a:r>
            <a:r>
              <a:rPr lang="hu-HU" b="1" dirty="0" err="1" smtClean="0"/>
              <a:t>Kick-Off</a:t>
            </a:r>
            <a:r>
              <a:rPr lang="hu-HU" b="1" dirty="0" smtClean="0"/>
              <a:t> Meeting</a:t>
            </a:r>
          </a:p>
          <a:p>
            <a:r>
              <a:rPr lang="hu-HU" b="1" dirty="0" err="1" smtClean="0"/>
              <a:t>Napoli</a:t>
            </a:r>
            <a:r>
              <a:rPr lang="hu-HU" b="1" dirty="0" smtClean="0"/>
              <a:t>, 29-30 November 2012</a:t>
            </a:r>
          </a:p>
          <a:p>
            <a:endParaRPr lang="hu-HU" dirty="0" smtClean="0"/>
          </a:p>
          <a:p>
            <a:r>
              <a:rPr lang="hu-HU" dirty="0" err="1" smtClean="0"/>
              <a:t>Laszlo</a:t>
            </a:r>
            <a:r>
              <a:rPr lang="hu-HU" dirty="0" smtClean="0"/>
              <a:t> </a:t>
            </a:r>
            <a:r>
              <a:rPr lang="hu-HU" dirty="0" err="1" smtClean="0"/>
              <a:t>Gabor</a:t>
            </a:r>
            <a:r>
              <a:rPr lang="hu-HU" dirty="0" smtClean="0"/>
              <a:t> </a:t>
            </a:r>
            <a:r>
              <a:rPr lang="hu-HU" dirty="0" err="1" smtClean="0"/>
              <a:t>Papocsi</a:t>
            </a:r>
            <a:r>
              <a:rPr lang="hu-HU" dirty="0" smtClean="0"/>
              <a:t> </a:t>
            </a:r>
            <a:r>
              <a:rPr lang="hu-HU" dirty="0" err="1" smtClean="0"/>
              <a:t>Dr</a:t>
            </a:r>
            <a:endParaRPr lang="hu-HU" dirty="0" smtClean="0"/>
          </a:p>
          <a:p>
            <a:r>
              <a:rPr lang="hu-HU" dirty="0" smtClean="0"/>
              <a:t>GAK Nonprofit Public </a:t>
            </a:r>
            <a:r>
              <a:rPr lang="hu-HU" dirty="0" err="1" smtClean="0"/>
              <a:t>Benefit</a:t>
            </a:r>
            <a:r>
              <a:rPr lang="hu-HU" dirty="0" smtClean="0"/>
              <a:t> </a:t>
            </a:r>
            <a:r>
              <a:rPr lang="hu-HU" dirty="0" err="1" smtClean="0"/>
              <a:t>Ltd</a:t>
            </a:r>
            <a:endParaRPr lang="hu-HU" dirty="0" smtClean="0"/>
          </a:p>
          <a:p>
            <a:r>
              <a:rPr lang="hu-HU" dirty="0" smtClean="0"/>
              <a:t>Gödöllő - Hungary</a:t>
            </a:r>
            <a:endParaRPr lang="hu-HU" dirty="0"/>
          </a:p>
        </p:txBody>
      </p:sp>
      <p:pic>
        <p:nvPicPr>
          <p:cNvPr id="4098" name="Picture 2" descr="http://gaknet.hu/images/gak.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18324"/>
            <a:ext cx="95250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gaknet.hu/images/gaknetsm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890" y="4918324"/>
            <a:ext cx="952500" cy="105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0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Practical</a:t>
            </a:r>
            <a:r>
              <a:rPr lang="hu-HU" dirty="0" smtClean="0"/>
              <a:t>/</a:t>
            </a:r>
            <a:r>
              <a:rPr lang="hu-HU" dirty="0" err="1" smtClean="0"/>
              <a:t>vocational</a:t>
            </a:r>
            <a:r>
              <a:rPr lang="hu-HU" dirty="0" smtClean="0"/>
              <a:t> </a:t>
            </a:r>
            <a:r>
              <a:rPr lang="hu-HU" dirty="0" err="1" smtClean="0"/>
              <a:t>trainings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NET-READY 2008, </a:t>
            </a:r>
            <a:r>
              <a:rPr lang="hu-HU" dirty="0" err="1"/>
              <a:t>basic</a:t>
            </a:r>
            <a:r>
              <a:rPr lang="hu-HU" dirty="0"/>
              <a:t> PC/Internet </a:t>
            </a:r>
            <a:r>
              <a:rPr lang="hu-HU" dirty="0" err="1" smtClean="0"/>
              <a:t>training</a:t>
            </a:r>
            <a:r>
              <a:rPr lang="hu-HU" dirty="0" smtClean="0"/>
              <a:t>, 3500 </a:t>
            </a:r>
            <a:r>
              <a:rPr lang="hu-HU" dirty="0" err="1" smtClean="0"/>
              <a:t>participants</a:t>
            </a:r>
            <a:endParaRPr lang="hu-HU" dirty="0" smtClean="0"/>
          </a:p>
          <a:p>
            <a:r>
              <a:rPr lang="hu-HU" dirty="0" smtClean="0"/>
              <a:t>CAP/RDP </a:t>
            </a:r>
            <a:r>
              <a:rPr lang="hu-HU" dirty="0" err="1" smtClean="0"/>
              <a:t>basic</a:t>
            </a:r>
            <a:r>
              <a:rPr lang="hu-HU" dirty="0" smtClean="0"/>
              <a:t> PC/Internet </a:t>
            </a:r>
            <a:r>
              <a:rPr lang="hu-HU" dirty="0" err="1" smtClean="0"/>
              <a:t>training</a:t>
            </a:r>
            <a:r>
              <a:rPr lang="hu-HU" dirty="0" smtClean="0"/>
              <a:t> </a:t>
            </a:r>
            <a:r>
              <a:rPr lang="hu-HU" dirty="0" err="1" smtClean="0"/>
              <a:t>course</a:t>
            </a:r>
            <a:r>
              <a:rPr lang="hu-HU" dirty="0" smtClean="0"/>
              <a:t> (100% </a:t>
            </a:r>
            <a:r>
              <a:rPr lang="hu-HU" dirty="0" err="1" smtClean="0"/>
              <a:t>refund</a:t>
            </a:r>
            <a:r>
              <a:rPr lang="hu-HU" dirty="0" smtClean="0"/>
              <a:t>, </a:t>
            </a:r>
            <a:r>
              <a:rPr lang="hu-HU" dirty="0"/>
              <a:t>40hours, </a:t>
            </a:r>
            <a:r>
              <a:rPr lang="hu-HU" dirty="0" err="1"/>
              <a:t>code</a:t>
            </a:r>
            <a:r>
              <a:rPr lang="hu-HU" dirty="0"/>
              <a:t>: an8)</a:t>
            </a:r>
            <a:endParaRPr lang="hu-HU" dirty="0" smtClean="0"/>
          </a:p>
          <a:p>
            <a:r>
              <a:rPr lang="hu-HU" dirty="0"/>
              <a:t>FARMER-NET </a:t>
            </a:r>
            <a:r>
              <a:rPr lang="hu-HU" dirty="0" smtClean="0"/>
              <a:t>2013- </a:t>
            </a:r>
            <a:r>
              <a:rPr lang="hu-HU" dirty="0" err="1"/>
              <a:t>basic</a:t>
            </a:r>
            <a:r>
              <a:rPr lang="hu-HU" dirty="0"/>
              <a:t> PC/Internet </a:t>
            </a:r>
            <a:r>
              <a:rPr lang="hu-HU" dirty="0" err="1" smtClean="0"/>
              <a:t>training</a:t>
            </a:r>
            <a:endParaRPr lang="hu-HU" dirty="0" smtClean="0"/>
          </a:p>
          <a:p>
            <a:r>
              <a:rPr lang="hu-HU" smtClean="0"/>
              <a:t>ECOVOC</a:t>
            </a:r>
            <a:r>
              <a:rPr lang="hu-HU" smtClean="0"/>
              <a:t> 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583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Most IT </a:t>
            </a:r>
            <a:r>
              <a:rPr lang="hu-HU" sz="3600" dirty="0" err="1" smtClean="0"/>
              <a:t>related</a:t>
            </a:r>
            <a:r>
              <a:rPr lang="hu-HU" sz="3600" dirty="0" smtClean="0"/>
              <a:t> </a:t>
            </a:r>
            <a:r>
              <a:rPr lang="hu-HU" sz="3600" dirty="0" err="1" smtClean="0"/>
              <a:t>agricultural</a:t>
            </a:r>
            <a:r>
              <a:rPr lang="hu-HU" sz="3600" dirty="0" smtClean="0"/>
              <a:t>/</a:t>
            </a:r>
            <a:r>
              <a:rPr lang="hu-HU" sz="3600" dirty="0" err="1" smtClean="0"/>
              <a:t>rural</a:t>
            </a:r>
            <a:r>
              <a:rPr lang="hu-HU" sz="3600" dirty="0" smtClean="0"/>
              <a:t> </a:t>
            </a:r>
            <a:r>
              <a:rPr lang="hu-HU" sz="3600" dirty="0" err="1" smtClean="0"/>
              <a:t>development</a:t>
            </a:r>
            <a:r>
              <a:rPr lang="hu-HU" sz="3600" dirty="0" smtClean="0"/>
              <a:t> </a:t>
            </a:r>
            <a:r>
              <a:rPr lang="hu-HU" sz="3600" dirty="0" err="1" smtClean="0"/>
              <a:t>organisation</a:t>
            </a:r>
            <a:r>
              <a:rPr lang="hu-HU" sz="3600" dirty="0" smtClean="0"/>
              <a:t> </a:t>
            </a:r>
            <a:r>
              <a:rPr lang="hu-HU" sz="3600" dirty="0" err="1" smtClean="0"/>
              <a:t>in</a:t>
            </a:r>
            <a:r>
              <a:rPr lang="hu-HU" sz="3600" dirty="0" smtClean="0"/>
              <a:t> Hungary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5608" y="1724744"/>
            <a:ext cx="7498080" cy="4872608"/>
          </a:xfrm>
        </p:spPr>
        <p:txBody>
          <a:bodyPr>
            <a:normAutofit fontScale="85000" lnSpcReduction="20000"/>
          </a:bodyPr>
          <a:lstStyle/>
          <a:p>
            <a:r>
              <a:rPr lang="hu-HU" dirty="0" err="1" smtClean="0"/>
              <a:t>Electronic</a:t>
            </a:r>
            <a:r>
              <a:rPr lang="hu-HU" dirty="0" smtClean="0"/>
              <a:t>/web </a:t>
            </a:r>
            <a:r>
              <a:rPr lang="hu-HU" dirty="0" err="1" smtClean="0"/>
              <a:t>based</a:t>
            </a:r>
            <a:r>
              <a:rPr lang="hu-HU" dirty="0" smtClean="0"/>
              <a:t> </a:t>
            </a:r>
            <a:r>
              <a:rPr lang="hu-HU" dirty="0" err="1" smtClean="0"/>
              <a:t>own</a:t>
            </a:r>
            <a:r>
              <a:rPr lang="hu-HU" dirty="0" smtClean="0"/>
              <a:t> </a:t>
            </a:r>
            <a:r>
              <a:rPr lang="hu-HU" dirty="0" err="1" smtClean="0"/>
              <a:t>workflow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endParaRPr lang="hu-HU" dirty="0" smtClean="0"/>
          </a:p>
          <a:p>
            <a:pPr lvl="1"/>
            <a:r>
              <a:rPr lang="hu-HU" dirty="0" err="1" smtClean="0"/>
              <a:t>communication</a:t>
            </a:r>
            <a:endParaRPr lang="hu-HU" dirty="0" smtClean="0"/>
          </a:p>
          <a:p>
            <a:pPr lvl="1"/>
            <a:r>
              <a:rPr lang="hu-HU" dirty="0" err="1" smtClean="0"/>
              <a:t>contract</a:t>
            </a:r>
            <a:r>
              <a:rPr lang="hu-HU" dirty="0" smtClean="0"/>
              <a:t> </a:t>
            </a:r>
            <a:r>
              <a:rPr lang="hu-HU" dirty="0" err="1" smtClean="0"/>
              <a:t>system</a:t>
            </a:r>
            <a:endParaRPr lang="hu-HU" dirty="0" smtClean="0"/>
          </a:p>
          <a:p>
            <a:r>
              <a:rPr lang="hu-HU" dirty="0" err="1" smtClean="0"/>
              <a:t>E-Submission</a:t>
            </a:r>
            <a:r>
              <a:rPr lang="hu-HU" dirty="0" smtClean="0"/>
              <a:t> of </a:t>
            </a:r>
          </a:p>
          <a:p>
            <a:pPr lvl="1"/>
            <a:r>
              <a:rPr lang="hu-HU" dirty="0" err="1" smtClean="0"/>
              <a:t>Land</a:t>
            </a:r>
            <a:r>
              <a:rPr lang="hu-HU" dirty="0" smtClean="0"/>
              <a:t> </a:t>
            </a:r>
            <a:r>
              <a:rPr lang="hu-HU" dirty="0" err="1" smtClean="0"/>
              <a:t>based</a:t>
            </a:r>
            <a:r>
              <a:rPr lang="hu-HU" dirty="0" smtClean="0"/>
              <a:t> </a:t>
            </a:r>
            <a:r>
              <a:rPr lang="hu-HU" dirty="0" err="1" smtClean="0"/>
              <a:t>Claims</a:t>
            </a:r>
            <a:r>
              <a:rPr lang="hu-HU" dirty="0" smtClean="0"/>
              <a:t> (</a:t>
            </a:r>
            <a:r>
              <a:rPr lang="hu-HU" dirty="0" err="1" smtClean="0"/>
              <a:t>eFarmer</a:t>
            </a:r>
            <a:r>
              <a:rPr lang="hu-HU" dirty="0" smtClean="0"/>
              <a:t>, </a:t>
            </a:r>
            <a:r>
              <a:rPr lang="hu-HU" dirty="0" err="1" smtClean="0"/>
              <a:t>eSAPS</a:t>
            </a:r>
            <a:r>
              <a:rPr lang="hu-HU" dirty="0" smtClean="0"/>
              <a:t>)</a:t>
            </a:r>
          </a:p>
          <a:p>
            <a:pPr lvl="2"/>
            <a:r>
              <a:rPr lang="hu-HU" dirty="0" err="1" smtClean="0"/>
              <a:t>Geo-information</a:t>
            </a:r>
            <a:r>
              <a:rPr lang="hu-HU" dirty="0" smtClean="0"/>
              <a:t>, GPS, </a:t>
            </a:r>
            <a:r>
              <a:rPr lang="hu-HU" dirty="0" err="1" smtClean="0"/>
              <a:t>Precise</a:t>
            </a:r>
            <a:r>
              <a:rPr lang="hu-HU" dirty="0" smtClean="0"/>
              <a:t> farming</a:t>
            </a:r>
          </a:p>
          <a:p>
            <a:pPr lvl="1"/>
            <a:r>
              <a:rPr lang="hu-HU" dirty="0" smtClean="0"/>
              <a:t>Monitoring</a:t>
            </a:r>
          </a:p>
          <a:p>
            <a:pPr lvl="1"/>
            <a:r>
              <a:rPr lang="hu-HU" dirty="0" smtClean="0"/>
              <a:t>Farmer’s </a:t>
            </a:r>
            <a:r>
              <a:rPr lang="hu-HU" dirty="0" err="1" smtClean="0"/>
              <a:t>diary</a:t>
            </a:r>
            <a:r>
              <a:rPr lang="hu-HU" dirty="0" smtClean="0"/>
              <a:t> &amp; </a:t>
            </a:r>
            <a:r>
              <a:rPr lang="hu-HU" dirty="0" err="1" smtClean="0"/>
              <a:t>other</a:t>
            </a:r>
            <a:r>
              <a:rPr lang="hu-HU" dirty="0" smtClean="0"/>
              <a:t> </a:t>
            </a:r>
            <a:r>
              <a:rPr lang="hu-HU" dirty="0" err="1" smtClean="0"/>
              <a:t>sofwares</a:t>
            </a:r>
            <a:r>
              <a:rPr lang="hu-HU" dirty="0" smtClean="0"/>
              <a:t> </a:t>
            </a:r>
            <a:r>
              <a:rPr lang="hu-HU" dirty="0" err="1" smtClean="0"/>
              <a:t>developed</a:t>
            </a:r>
            <a:r>
              <a:rPr lang="hu-HU" dirty="0" smtClean="0"/>
              <a:t> </a:t>
            </a:r>
            <a:r>
              <a:rPr lang="hu-HU" smtClean="0"/>
              <a:t>in-house </a:t>
            </a:r>
            <a:endParaRPr lang="hu-HU" dirty="0" smtClean="0"/>
          </a:p>
          <a:p>
            <a:r>
              <a:rPr lang="hu-HU" dirty="0" err="1" smtClean="0"/>
              <a:t>Climate</a:t>
            </a:r>
            <a:r>
              <a:rPr lang="hu-HU" dirty="0" smtClean="0"/>
              <a:t> </a:t>
            </a:r>
            <a:r>
              <a:rPr lang="hu-HU" dirty="0" err="1" smtClean="0"/>
              <a:t>change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Online </a:t>
            </a:r>
            <a:r>
              <a:rPr lang="hu-HU" dirty="0" err="1" smtClean="0"/>
              <a:t>meteorology</a:t>
            </a:r>
            <a:r>
              <a:rPr lang="hu-HU" dirty="0" smtClean="0"/>
              <a:t> </a:t>
            </a:r>
            <a:r>
              <a:rPr lang="hu-HU" dirty="0" err="1" smtClean="0"/>
              <a:t>sensor</a:t>
            </a:r>
            <a:r>
              <a:rPr lang="hu-HU" dirty="0" smtClean="0"/>
              <a:t> </a:t>
            </a:r>
            <a:r>
              <a:rPr lang="hu-HU" dirty="0" err="1" smtClean="0"/>
              <a:t>networks</a:t>
            </a:r>
            <a:endParaRPr lang="hu-HU" dirty="0" smtClean="0"/>
          </a:p>
          <a:p>
            <a:pPr lvl="1"/>
            <a:r>
              <a:rPr lang="hu-HU" dirty="0" err="1" smtClean="0"/>
              <a:t>Lightning</a:t>
            </a:r>
            <a:r>
              <a:rPr lang="hu-HU" dirty="0" smtClean="0"/>
              <a:t> </a:t>
            </a:r>
            <a:r>
              <a:rPr lang="hu-HU" dirty="0" err="1" smtClean="0"/>
              <a:t>detection</a:t>
            </a:r>
            <a:endParaRPr lang="hu-HU" dirty="0" smtClean="0"/>
          </a:p>
          <a:p>
            <a:pPr lvl="1"/>
            <a:r>
              <a:rPr lang="hu-HU" dirty="0" err="1" smtClean="0"/>
              <a:t>etc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827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Contact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hu-HU" b="1" dirty="0" err="1" smtClean="0"/>
              <a:t>Laszlo</a:t>
            </a:r>
            <a:r>
              <a:rPr lang="hu-HU" b="1" dirty="0" smtClean="0"/>
              <a:t> </a:t>
            </a:r>
            <a:r>
              <a:rPr lang="hu-HU" b="1" dirty="0" err="1" smtClean="0"/>
              <a:t>Gabor</a:t>
            </a:r>
            <a:r>
              <a:rPr lang="hu-HU" b="1" dirty="0" smtClean="0"/>
              <a:t> </a:t>
            </a:r>
            <a:r>
              <a:rPr lang="hu-HU" b="1" dirty="0" err="1" smtClean="0"/>
              <a:t>Papocsi</a:t>
            </a:r>
            <a:r>
              <a:rPr lang="hu-HU" b="1" dirty="0" smtClean="0"/>
              <a:t> </a:t>
            </a:r>
            <a:r>
              <a:rPr lang="hu-HU" b="1" dirty="0" err="1" smtClean="0"/>
              <a:t>Dr</a:t>
            </a:r>
            <a:endParaRPr lang="hu-HU" b="1" dirty="0" smtClean="0"/>
          </a:p>
          <a:p>
            <a:pPr marL="82296" indent="0">
              <a:buNone/>
            </a:pPr>
            <a:r>
              <a:rPr lang="hu-HU" dirty="0" smtClean="0"/>
              <a:t>Head of GAK KT Group</a:t>
            </a:r>
          </a:p>
          <a:p>
            <a:pPr marL="82296" indent="0">
              <a:buNone/>
            </a:pPr>
            <a:endParaRPr lang="hu-HU" dirty="0" smtClean="0"/>
          </a:p>
          <a:p>
            <a:pPr marL="82296" indent="0">
              <a:buNone/>
            </a:pPr>
            <a:r>
              <a:rPr lang="hu-HU" sz="2800" dirty="0" err="1" smtClean="0">
                <a:hlinkClick r:id="rId2"/>
              </a:rPr>
              <a:t>lpapocsi</a:t>
            </a:r>
            <a:r>
              <a:rPr lang="hu-HU" sz="2800" dirty="0" smtClean="0">
                <a:hlinkClick r:id="rId2"/>
              </a:rPr>
              <a:t>@</a:t>
            </a:r>
            <a:r>
              <a:rPr lang="hu-HU" sz="2800" dirty="0" err="1" smtClean="0">
                <a:hlinkClick r:id="rId2"/>
              </a:rPr>
              <a:t>gak.hu</a:t>
            </a:r>
            <a:endParaRPr lang="hu-HU" sz="2800" dirty="0" smtClean="0"/>
          </a:p>
          <a:p>
            <a:pPr marL="82296" indent="0">
              <a:buNone/>
            </a:pPr>
            <a:r>
              <a:rPr lang="hu-HU" sz="2800" dirty="0" err="1" smtClean="0">
                <a:hlinkClick r:id="rId3"/>
              </a:rPr>
              <a:t>www.gak.hu</a:t>
            </a:r>
            <a:endParaRPr lang="hu-HU" sz="2800" dirty="0" smtClean="0"/>
          </a:p>
          <a:p>
            <a:pPr marL="82296" indent="0">
              <a:buNone/>
            </a:pPr>
            <a:endParaRPr lang="hu-HU" sz="2800" dirty="0" smtClean="0"/>
          </a:p>
          <a:p>
            <a:pPr marL="82296" indent="0">
              <a:buNone/>
            </a:pPr>
            <a:r>
              <a:rPr lang="hu-HU" sz="2800" dirty="0" smtClean="0"/>
              <a:t>Tel: +36 28 522-940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52141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Founder and main owner of GAK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Szent</a:t>
            </a:r>
            <a:r>
              <a:rPr lang="en-US" dirty="0" smtClean="0"/>
              <a:t> </a:t>
            </a:r>
            <a:r>
              <a:rPr lang="en-US" dirty="0" err="1" smtClean="0"/>
              <a:t>István</a:t>
            </a:r>
            <a:r>
              <a:rPr lang="en-US" dirty="0" smtClean="0"/>
              <a:t> University (SZIU), one of Hungary’s most prominent institutions of higher education, consists of seven different faculties for study and research hosting approximately 19,000 students. </a:t>
            </a:r>
            <a:endParaRPr lang="en-US" dirty="0"/>
          </a:p>
        </p:txBody>
      </p:sp>
      <p:pic>
        <p:nvPicPr>
          <p:cNvPr id="1026" name="Picture 2" descr="http://tszk.gak.hu/uploads/RTEmagicC_szie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360063"/>
            <a:ext cx="3649588" cy="135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28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ziu.hu/files/sziu/terkep_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6667500" cy="638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40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GAK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Founded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1995.</a:t>
            </a:r>
          </a:p>
          <a:p>
            <a:r>
              <a:rPr lang="hu-HU" dirty="0" err="1" smtClean="0"/>
              <a:t>Technology</a:t>
            </a:r>
            <a:r>
              <a:rPr lang="hu-HU" dirty="0" smtClean="0"/>
              <a:t> </a:t>
            </a:r>
            <a:r>
              <a:rPr lang="hu-HU" dirty="0" err="1" smtClean="0"/>
              <a:t>transfer</a:t>
            </a:r>
            <a:r>
              <a:rPr lang="hu-HU" dirty="0" smtClean="0"/>
              <a:t> (</a:t>
            </a:r>
            <a:r>
              <a:rPr lang="hu-HU" dirty="0" err="1" smtClean="0"/>
              <a:t>university-</a:t>
            </a:r>
            <a:r>
              <a:rPr lang="hu-HU" dirty="0" smtClean="0"/>
              <a:t>&gt;</a:t>
            </a:r>
            <a:r>
              <a:rPr lang="hu-HU" dirty="0" err="1" smtClean="0"/>
              <a:t>practise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Innovation</a:t>
            </a:r>
            <a:r>
              <a:rPr lang="hu-HU" dirty="0" smtClean="0"/>
              <a:t>, </a:t>
            </a:r>
            <a:r>
              <a:rPr lang="hu-HU" dirty="0" err="1" smtClean="0"/>
              <a:t>research</a:t>
            </a:r>
            <a:r>
              <a:rPr lang="hu-HU" dirty="0" smtClean="0"/>
              <a:t>, </a:t>
            </a:r>
            <a:r>
              <a:rPr lang="hu-HU" dirty="0" err="1" smtClean="0"/>
              <a:t>advice</a:t>
            </a:r>
            <a:r>
              <a:rPr lang="hu-HU" dirty="0" smtClean="0"/>
              <a:t>, </a:t>
            </a:r>
            <a:r>
              <a:rPr lang="hu-HU" dirty="0" err="1" smtClean="0"/>
              <a:t>adult</a:t>
            </a:r>
            <a:r>
              <a:rPr lang="hu-HU" dirty="0" smtClean="0"/>
              <a:t> </a:t>
            </a:r>
            <a:r>
              <a:rPr lang="hu-HU" dirty="0" err="1" smtClean="0"/>
              <a:t>education</a:t>
            </a:r>
            <a:r>
              <a:rPr lang="hu-HU" dirty="0" smtClean="0"/>
              <a:t>, </a:t>
            </a:r>
            <a:r>
              <a:rPr lang="hu-HU" dirty="0" err="1" smtClean="0"/>
              <a:t>information</a:t>
            </a:r>
            <a:r>
              <a:rPr lang="hu-HU" dirty="0" smtClean="0"/>
              <a:t> </a:t>
            </a:r>
            <a:r>
              <a:rPr lang="hu-HU" dirty="0" err="1" smtClean="0"/>
              <a:t>system</a:t>
            </a:r>
            <a:r>
              <a:rPr lang="hu-HU" dirty="0" smtClean="0"/>
              <a:t>, marketing. </a:t>
            </a:r>
          </a:p>
          <a:p>
            <a:r>
              <a:rPr lang="hu-HU" dirty="0" err="1" smtClean="0"/>
              <a:t>Near</a:t>
            </a:r>
            <a:r>
              <a:rPr lang="hu-HU" dirty="0" smtClean="0"/>
              <a:t> Budapest </a:t>
            </a:r>
            <a:endParaRPr lang="hu-HU" dirty="0"/>
          </a:p>
        </p:txBody>
      </p:sp>
      <p:pic>
        <p:nvPicPr>
          <p:cNvPr id="4098" name="Picture 2" descr="http://tszk.gak.hu/uploads/RTEmagicC_gakhaz300_01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941168"/>
            <a:ext cx="285750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49080"/>
            <a:ext cx="2882604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Ellipszis 3"/>
          <p:cNvSpPr/>
          <p:nvPr/>
        </p:nvSpPr>
        <p:spPr>
          <a:xfrm>
            <a:off x="7596336" y="4365104"/>
            <a:ext cx="648072" cy="720080"/>
          </a:xfrm>
          <a:prstGeom prst="ellipse">
            <a:avLst/>
          </a:prstGeom>
          <a:solidFill>
            <a:schemeClr val="accent1"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23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Groups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University </a:t>
            </a:r>
            <a:r>
              <a:rPr lang="hu-HU" dirty="0" err="1" smtClean="0"/>
              <a:t>related</a:t>
            </a:r>
            <a:r>
              <a:rPr lang="hu-HU" dirty="0" smtClean="0"/>
              <a:t> </a:t>
            </a:r>
            <a:r>
              <a:rPr lang="hu-HU" dirty="0" err="1" smtClean="0"/>
              <a:t>activities</a:t>
            </a:r>
            <a:endParaRPr lang="hu-HU" dirty="0" smtClean="0"/>
          </a:p>
          <a:p>
            <a:pPr lvl="1"/>
            <a:r>
              <a:rPr lang="hu-HU" dirty="0" err="1" smtClean="0"/>
              <a:t>Running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Demonstration</a:t>
            </a:r>
            <a:r>
              <a:rPr lang="hu-HU" dirty="0" smtClean="0"/>
              <a:t> and VET </a:t>
            </a:r>
            <a:r>
              <a:rPr lang="hu-HU" dirty="0" err="1" smtClean="0"/>
              <a:t>Farms</a:t>
            </a:r>
            <a:endParaRPr lang="hu-HU" dirty="0" smtClean="0"/>
          </a:p>
          <a:p>
            <a:pPr lvl="2"/>
            <a:r>
              <a:rPr lang="hu-HU" dirty="0" err="1" smtClean="0"/>
              <a:t>Plant</a:t>
            </a:r>
            <a:r>
              <a:rPr lang="hu-HU" dirty="0" smtClean="0"/>
              <a:t> </a:t>
            </a:r>
            <a:r>
              <a:rPr lang="hu-HU" dirty="0" err="1" smtClean="0"/>
              <a:t>production</a:t>
            </a:r>
            <a:r>
              <a:rPr lang="hu-HU" dirty="0" smtClean="0"/>
              <a:t>, </a:t>
            </a:r>
            <a:r>
              <a:rPr lang="hu-HU" dirty="0" err="1" smtClean="0"/>
              <a:t>cattle</a:t>
            </a:r>
            <a:r>
              <a:rPr lang="hu-HU" dirty="0" smtClean="0"/>
              <a:t> </a:t>
            </a:r>
            <a:r>
              <a:rPr lang="hu-HU" dirty="0" err="1" smtClean="0"/>
              <a:t>breeding</a:t>
            </a:r>
            <a:r>
              <a:rPr lang="hu-HU" dirty="0" smtClean="0"/>
              <a:t>, </a:t>
            </a:r>
            <a:r>
              <a:rPr lang="hu-HU" dirty="0" err="1" smtClean="0"/>
              <a:t>dairy</a:t>
            </a:r>
            <a:r>
              <a:rPr lang="hu-HU" dirty="0" smtClean="0"/>
              <a:t> farm, </a:t>
            </a:r>
            <a:r>
              <a:rPr lang="hu-HU" dirty="0" err="1" smtClean="0"/>
              <a:t>horticulture</a:t>
            </a:r>
            <a:r>
              <a:rPr lang="hu-HU" dirty="0" smtClean="0"/>
              <a:t>, </a:t>
            </a:r>
            <a:r>
              <a:rPr lang="hu-HU" dirty="0" err="1" smtClean="0"/>
              <a:t>bio-garden</a:t>
            </a:r>
            <a:r>
              <a:rPr lang="hu-HU" dirty="0" smtClean="0"/>
              <a:t>, </a:t>
            </a:r>
            <a:r>
              <a:rPr lang="hu-HU" dirty="0" err="1" smtClean="0"/>
              <a:t>horse</a:t>
            </a:r>
            <a:r>
              <a:rPr lang="hu-HU" dirty="0" smtClean="0"/>
              <a:t> </a:t>
            </a:r>
            <a:r>
              <a:rPr lang="hu-HU" dirty="0" err="1" smtClean="0"/>
              <a:t>stud</a:t>
            </a:r>
            <a:r>
              <a:rPr lang="hu-HU" dirty="0" smtClean="0"/>
              <a:t> </a:t>
            </a:r>
            <a:r>
              <a:rPr lang="hu-HU" dirty="0" err="1" smtClean="0"/>
              <a:t>etc</a:t>
            </a:r>
            <a:r>
              <a:rPr lang="hu-HU" dirty="0" smtClean="0"/>
              <a:t> </a:t>
            </a:r>
          </a:p>
          <a:p>
            <a:pPr lvl="1"/>
            <a:r>
              <a:rPr lang="hu-HU" dirty="0" err="1" smtClean="0"/>
              <a:t>Operating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student</a:t>
            </a:r>
            <a:r>
              <a:rPr lang="hu-HU" dirty="0" smtClean="0"/>
              <a:t> </a:t>
            </a:r>
            <a:r>
              <a:rPr lang="hu-HU" dirty="0" err="1" smtClean="0"/>
              <a:t>hostels</a:t>
            </a:r>
            <a:endParaRPr lang="hu-HU" dirty="0"/>
          </a:p>
          <a:p>
            <a:r>
              <a:rPr lang="hu-HU" dirty="0" err="1" smtClean="0"/>
              <a:t>Equal</a:t>
            </a:r>
            <a:r>
              <a:rPr lang="hu-HU" dirty="0" smtClean="0"/>
              <a:t> </a:t>
            </a:r>
            <a:r>
              <a:rPr lang="hu-HU" dirty="0" err="1" smtClean="0"/>
              <a:t>opportunity</a:t>
            </a:r>
            <a:r>
              <a:rPr lang="hu-HU" dirty="0" smtClean="0"/>
              <a:t>, </a:t>
            </a:r>
            <a:r>
              <a:rPr lang="hu-HU" dirty="0" err="1" smtClean="0"/>
              <a:t>social</a:t>
            </a:r>
            <a:r>
              <a:rPr lang="hu-HU" dirty="0" smtClean="0"/>
              <a:t> </a:t>
            </a:r>
            <a:r>
              <a:rPr lang="hu-HU" dirty="0" err="1" smtClean="0"/>
              <a:t>diversity</a:t>
            </a:r>
            <a:r>
              <a:rPr lang="hu-HU" dirty="0" smtClean="0"/>
              <a:t> </a:t>
            </a:r>
            <a:r>
              <a:rPr lang="hu-HU" dirty="0" err="1" smtClean="0"/>
              <a:t>projects</a:t>
            </a:r>
            <a:endParaRPr lang="hu-HU" dirty="0" smtClean="0"/>
          </a:p>
          <a:p>
            <a:r>
              <a:rPr lang="hu-HU" b="1" u="sng" dirty="0" err="1" smtClean="0"/>
              <a:t>Knowledge</a:t>
            </a:r>
            <a:r>
              <a:rPr lang="hu-HU" b="1" u="sng" dirty="0" smtClean="0"/>
              <a:t> </a:t>
            </a:r>
            <a:r>
              <a:rPr lang="hu-HU" b="1" u="sng" dirty="0" err="1" smtClean="0"/>
              <a:t>transfer</a:t>
            </a:r>
            <a:r>
              <a:rPr lang="hu-HU" b="1" u="sng" dirty="0" smtClean="0"/>
              <a:t> (</a:t>
            </a:r>
            <a:r>
              <a:rPr lang="hu-HU" b="1" u="sng" dirty="0" err="1" smtClean="0"/>
              <a:t>rural</a:t>
            </a:r>
            <a:r>
              <a:rPr lang="hu-HU" b="1" u="sng" dirty="0" smtClean="0"/>
              <a:t>/</a:t>
            </a:r>
            <a:r>
              <a:rPr lang="hu-HU" b="1" u="sng" dirty="0" err="1" smtClean="0"/>
              <a:t>agri</a:t>
            </a:r>
            <a:r>
              <a:rPr lang="hu-HU" b="1" u="sng" dirty="0" smtClean="0"/>
              <a:t>) </a:t>
            </a:r>
            <a:r>
              <a:rPr lang="hu-HU" b="1" u="sng" dirty="0" err="1" smtClean="0"/>
              <a:t>activities</a:t>
            </a:r>
            <a:r>
              <a:rPr lang="hu-HU" b="1" u="sng" dirty="0" smtClean="0"/>
              <a:t> and </a:t>
            </a:r>
            <a:r>
              <a:rPr lang="hu-HU" b="1" u="sng" dirty="0" err="1" smtClean="0"/>
              <a:t>projects</a:t>
            </a:r>
            <a:endParaRPr lang="hu-HU" b="1" u="sng" dirty="0" smtClean="0"/>
          </a:p>
          <a:p>
            <a:endParaRPr lang="hu-HU" dirty="0"/>
          </a:p>
        </p:txBody>
      </p:sp>
      <p:pic>
        <p:nvPicPr>
          <p:cNvPr id="6146" name="Picture 2" descr="http://www.babat.hu/cache/4/c4a7bd38c18546cd62e4f97b09546b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2656"/>
            <a:ext cx="215456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babat.hu/cache/4/046723a03aeb7d65b4e0276b6d444f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28625"/>
            <a:ext cx="2461103" cy="164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90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GAK KTG </a:t>
            </a:r>
            <a:r>
              <a:rPr lang="hu-HU" dirty="0" err="1" smtClean="0"/>
              <a:t>Activities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err="1" smtClean="0"/>
              <a:t>Projects</a:t>
            </a:r>
            <a:endParaRPr lang="hu-HU" dirty="0" smtClean="0"/>
          </a:p>
          <a:p>
            <a:pPr lvl="1"/>
            <a:r>
              <a:rPr lang="hu-HU" dirty="0" smtClean="0"/>
              <a:t>EU FP6, </a:t>
            </a:r>
            <a:r>
              <a:rPr lang="hu-HU" dirty="0" err="1" smtClean="0"/>
              <a:t>eContent</a:t>
            </a:r>
            <a:r>
              <a:rPr lang="hu-HU" dirty="0" smtClean="0"/>
              <a:t>, Leonardo,…</a:t>
            </a:r>
          </a:p>
          <a:p>
            <a:pPr lvl="1"/>
            <a:r>
              <a:rPr lang="hu-HU" dirty="0" smtClean="0"/>
              <a:t>FAO / </a:t>
            </a:r>
            <a:r>
              <a:rPr lang="hu-HU" dirty="0" err="1" smtClean="0"/>
              <a:t>knowledge</a:t>
            </a:r>
            <a:r>
              <a:rPr lang="hu-HU" dirty="0" smtClean="0"/>
              <a:t> </a:t>
            </a:r>
            <a:r>
              <a:rPr lang="hu-HU" dirty="0" err="1" smtClean="0"/>
              <a:t>dissemination</a:t>
            </a:r>
            <a:endParaRPr lang="hu-HU" dirty="0" smtClean="0"/>
          </a:p>
          <a:p>
            <a:pPr lvl="1"/>
            <a:r>
              <a:rPr lang="hu-HU" dirty="0" smtClean="0"/>
              <a:t>National: </a:t>
            </a:r>
            <a:r>
              <a:rPr lang="hu-HU" dirty="0" err="1" smtClean="0"/>
              <a:t>Netready</a:t>
            </a:r>
            <a:r>
              <a:rPr lang="hu-HU" dirty="0" smtClean="0"/>
              <a:t>, </a:t>
            </a:r>
            <a:r>
              <a:rPr lang="hu-HU" dirty="0" err="1" smtClean="0"/>
              <a:t>Innolearn</a:t>
            </a:r>
            <a:r>
              <a:rPr lang="hu-HU" dirty="0" smtClean="0"/>
              <a:t>, </a:t>
            </a:r>
            <a:r>
              <a:rPr lang="hu-HU" dirty="0" err="1" smtClean="0"/>
              <a:t>etc</a:t>
            </a:r>
            <a:endParaRPr lang="hu-HU" dirty="0" smtClean="0"/>
          </a:p>
          <a:p>
            <a:pPr marL="82296" indent="0">
              <a:buNone/>
            </a:pPr>
            <a:endParaRPr lang="hu-HU" dirty="0" smtClean="0"/>
          </a:p>
          <a:p>
            <a:r>
              <a:rPr lang="hu-HU" dirty="0" smtClean="0"/>
              <a:t>Basic </a:t>
            </a:r>
            <a:r>
              <a:rPr lang="hu-HU" dirty="0" err="1" smtClean="0"/>
              <a:t>activities</a:t>
            </a:r>
            <a:endParaRPr lang="hu-HU" dirty="0"/>
          </a:p>
          <a:p>
            <a:pPr lvl="1"/>
            <a:r>
              <a:rPr lang="hu-HU" dirty="0" smtClean="0"/>
              <a:t>CAP Farm </a:t>
            </a:r>
            <a:r>
              <a:rPr lang="hu-HU" dirty="0" err="1" smtClean="0"/>
              <a:t>Advisory</a:t>
            </a:r>
            <a:r>
              <a:rPr lang="hu-HU" dirty="0" smtClean="0"/>
              <a:t> Centre: 2007 (80%refund)</a:t>
            </a:r>
          </a:p>
          <a:p>
            <a:pPr lvl="1"/>
            <a:r>
              <a:rPr lang="hu-HU" dirty="0" smtClean="0"/>
              <a:t>National </a:t>
            </a:r>
            <a:r>
              <a:rPr lang="hu-HU" dirty="0" err="1" smtClean="0"/>
              <a:t>accreditation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adult</a:t>
            </a:r>
            <a:r>
              <a:rPr lang="hu-HU" dirty="0" smtClean="0"/>
              <a:t> </a:t>
            </a:r>
            <a:r>
              <a:rPr lang="hu-HU" dirty="0" err="1" smtClean="0"/>
              <a:t>education</a:t>
            </a:r>
            <a:r>
              <a:rPr lang="hu-HU" dirty="0" smtClean="0"/>
              <a:t>: 2012</a:t>
            </a:r>
          </a:p>
          <a:p>
            <a:pPr lvl="1"/>
            <a:r>
              <a:rPr lang="hu-HU" dirty="0" smtClean="0"/>
              <a:t>CAP/NRDP Farmer </a:t>
            </a:r>
            <a:r>
              <a:rPr lang="hu-HU" dirty="0" err="1" smtClean="0"/>
              <a:t>Training</a:t>
            </a:r>
            <a:r>
              <a:rPr lang="hu-HU" dirty="0" smtClean="0"/>
              <a:t> Centre: 2012 (100%refund)</a:t>
            </a:r>
          </a:p>
          <a:p>
            <a:pPr marL="402336" lvl="1" indent="0">
              <a:buNone/>
            </a:pPr>
            <a:r>
              <a:rPr lang="hu-HU" sz="2200" dirty="0" smtClean="0"/>
              <a:t>CAP = </a:t>
            </a:r>
            <a:r>
              <a:rPr lang="hu-HU" sz="2200" dirty="0" err="1" smtClean="0"/>
              <a:t>Common</a:t>
            </a:r>
            <a:r>
              <a:rPr lang="hu-HU" sz="2200" dirty="0" smtClean="0"/>
              <a:t> </a:t>
            </a:r>
            <a:r>
              <a:rPr lang="hu-HU" sz="2200" dirty="0" err="1" smtClean="0"/>
              <a:t>Agricultural</a:t>
            </a:r>
            <a:r>
              <a:rPr lang="hu-HU" sz="2200" dirty="0" smtClean="0"/>
              <a:t> Policy of </a:t>
            </a:r>
            <a:r>
              <a:rPr lang="hu-HU" sz="2200" dirty="0" err="1" smtClean="0"/>
              <a:t>the</a:t>
            </a:r>
            <a:r>
              <a:rPr lang="hu-HU" sz="2200" dirty="0" smtClean="0"/>
              <a:t> EU</a:t>
            </a:r>
          </a:p>
          <a:p>
            <a:pPr marL="402336" lvl="1" indent="0">
              <a:buNone/>
            </a:pPr>
            <a:r>
              <a:rPr lang="hu-HU" sz="2200" dirty="0" smtClean="0"/>
              <a:t>NRDP </a:t>
            </a:r>
            <a:r>
              <a:rPr lang="hu-HU" sz="2200" dirty="0"/>
              <a:t>= </a:t>
            </a:r>
            <a:r>
              <a:rPr lang="hu-HU" sz="2200" dirty="0" smtClean="0"/>
              <a:t>National </a:t>
            </a:r>
            <a:r>
              <a:rPr lang="hu-HU" sz="2200" dirty="0" err="1" smtClean="0"/>
              <a:t>Rural</a:t>
            </a:r>
            <a:r>
              <a:rPr lang="hu-HU" sz="2200" dirty="0" smtClean="0"/>
              <a:t> </a:t>
            </a:r>
            <a:r>
              <a:rPr lang="hu-HU" sz="2200" dirty="0" err="1" smtClean="0"/>
              <a:t>Development</a:t>
            </a:r>
            <a:r>
              <a:rPr lang="hu-HU" sz="2200" dirty="0" smtClean="0"/>
              <a:t> </a:t>
            </a:r>
            <a:r>
              <a:rPr lang="hu-HU" sz="2200" dirty="0" err="1" smtClean="0"/>
              <a:t>Programme</a:t>
            </a:r>
            <a:endParaRPr lang="hu-HU" sz="2200" dirty="0"/>
          </a:p>
        </p:txBody>
      </p:sp>
      <p:pic>
        <p:nvPicPr>
          <p:cNvPr id="7170" name="Picture 2" descr="https://encrypted-tbn3.gstatic.com/images?q=tbn:ANd9GcQnGBMVpR1HCEA-HELw5k4QZZ35Gr6w-fyrOgzNPoQXMKna-Gi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2783"/>
            <a:ext cx="1513183" cy="98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logo_fa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132" y="1916832"/>
            <a:ext cx="142875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26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GAK KTG </a:t>
            </a:r>
            <a:r>
              <a:rPr lang="hu-HU" dirty="0" err="1" smtClean="0"/>
              <a:t>Clients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Advisory</a:t>
            </a:r>
            <a:r>
              <a:rPr lang="hu-HU" dirty="0" smtClean="0"/>
              <a:t> </a:t>
            </a:r>
            <a:r>
              <a:rPr lang="hu-HU" dirty="0" err="1" smtClean="0"/>
              <a:t>system</a:t>
            </a:r>
            <a:r>
              <a:rPr lang="hu-HU" dirty="0" smtClean="0"/>
              <a:t>: 500/</a:t>
            </a:r>
            <a:r>
              <a:rPr lang="hu-HU" dirty="0" err="1" smtClean="0"/>
              <a:t>year</a:t>
            </a:r>
            <a:endParaRPr lang="hu-HU" dirty="0" smtClean="0"/>
          </a:p>
          <a:p>
            <a:r>
              <a:rPr lang="hu-HU" dirty="0" smtClean="0"/>
              <a:t>Farm </a:t>
            </a:r>
            <a:r>
              <a:rPr lang="hu-HU" dirty="0" err="1" smtClean="0"/>
              <a:t>diary</a:t>
            </a:r>
            <a:r>
              <a:rPr lang="hu-HU" dirty="0" smtClean="0"/>
              <a:t> software </a:t>
            </a:r>
            <a:r>
              <a:rPr lang="hu-HU" dirty="0" err="1" smtClean="0"/>
              <a:t>users</a:t>
            </a:r>
            <a:r>
              <a:rPr lang="hu-HU" dirty="0" smtClean="0"/>
              <a:t>:+500</a:t>
            </a:r>
          </a:p>
          <a:p>
            <a:r>
              <a:rPr lang="hu-HU" dirty="0" err="1" smtClean="0"/>
              <a:t>Adult</a:t>
            </a:r>
            <a:r>
              <a:rPr lang="hu-HU" dirty="0" smtClean="0"/>
              <a:t> </a:t>
            </a:r>
            <a:r>
              <a:rPr lang="hu-HU" dirty="0" err="1" smtClean="0"/>
              <a:t>education</a:t>
            </a:r>
            <a:r>
              <a:rPr lang="hu-HU" dirty="0" smtClean="0"/>
              <a:t>: 200-1000/</a:t>
            </a:r>
            <a:r>
              <a:rPr lang="hu-HU" dirty="0" err="1" smtClean="0"/>
              <a:t>year</a:t>
            </a:r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Members</a:t>
            </a:r>
            <a:r>
              <a:rPr lang="hu-HU" dirty="0" smtClean="0"/>
              <a:t> (</a:t>
            </a:r>
            <a:r>
              <a:rPr lang="hu-HU" dirty="0" err="1" smtClean="0"/>
              <a:t>founders</a:t>
            </a:r>
            <a:r>
              <a:rPr lang="hu-HU" dirty="0" smtClean="0"/>
              <a:t>): 20 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306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National </a:t>
            </a:r>
            <a:r>
              <a:rPr lang="hu-HU" dirty="0" err="1" smtClean="0"/>
              <a:t>coverage</a:t>
            </a:r>
            <a:r>
              <a:rPr lang="hu-HU" dirty="0" smtClean="0"/>
              <a:t> –</a:t>
            </a:r>
            <a:br>
              <a:rPr lang="hu-HU" dirty="0" smtClean="0"/>
            </a:br>
            <a:r>
              <a:rPr lang="hu-HU" dirty="0" smtClean="0"/>
              <a:t>KTG </a:t>
            </a:r>
            <a:r>
              <a:rPr lang="hu-HU" dirty="0" err="1" smtClean="0"/>
              <a:t>Partners</a:t>
            </a:r>
            <a:r>
              <a:rPr lang="hu-HU" dirty="0"/>
              <a:t>:  Top </a:t>
            </a:r>
            <a:r>
              <a:rPr lang="hu-HU" dirty="0" smtClean="0"/>
              <a:t>100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495" y="1778723"/>
            <a:ext cx="6800922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16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National </a:t>
            </a:r>
            <a:r>
              <a:rPr lang="hu-HU" dirty="0" err="1" smtClean="0"/>
              <a:t>coverage</a:t>
            </a:r>
            <a:r>
              <a:rPr lang="hu-HU" dirty="0" smtClean="0"/>
              <a:t> -</a:t>
            </a:r>
            <a:br>
              <a:rPr lang="hu-HU" dirty="0" smtClean="0"/>
            </a:br>
            <a:r>
              <a:rPr lang="hu-HU" dirty="0" err="1" smtClean="0"/>
              <a:t>Advisory</a:t>
            </a:r>
            <a:r>
              <a:rPr lang="hu-HU" dirty="0" smtClean="0"/>
              <a:t> Network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56792"/>
            <a:ext cx="6511359" cy="436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50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pforduló">
  <a:themeElements>
    <a:clrScheme name="Napfordul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apfordul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Napfordul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392</TotalTime>
  <Words>327</Words>
  <Application>Microsoft Office PowerPoint</Application>
  <PresentationFormat>On-screen Show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Gill Sans MT</vt:lpstr>
      <vt:lpstr>Verdana</vt:lpstr>
      <vt:lpstr>Wingdings 2</vt:lpstr>
      <vt:lpstr>Napforduló</vt:lpstr>
      <vt:lpstr>GAK Knowledge Transfer Group Overview of KTG activities </vt:lpstr>
      <vt:lpstr>Founder and main owner of GAK</vt:lpstr>
      <vt:lpstr>PowerPoint Presentation</vt:lpstr>
      <vt:lpstr>GAK</vt:lpstr>
      <vt:lpstr>Groups</vt:lpstr>
      <vt:lpstr>GAK KTG Activities</vt:lpstr>
      <vt:lpstr>GAK KTG Clients</vt:lpstr>
      <vt:lpstr>National coverage – KTG Partners:  Top 100</vt:lpstr>
      <vt:lpstr>National coverage - Advisory Network</vt:lpstr>
      <vt:lpstr>Practical/vocational trainings</vt:lpstr>
      <vt:lpstr>Most IT related agricultural/rural development organisation in Hungary</vt:lpstr>
      <vt:lpstr>Contact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Netrekesz</dc:creator>
  <cp:lastModifiedBy>Netrekesz</cp:lastModifiedBy>
  <cp:revision>128</cp:revision>
  <dcterms:created xsi:type="dcterms:W3CDTF">2012-11-22T11:58:03Z</dcterms:created>
  <dcterms:modified xsi:type="dcterms:W3CDTF">2013-03-27T07:46:49Z</dcterms:modified>
</cp:coreProperties>
</file>